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8" r:id="rId1"/>
  </p:sldMasterIdLst>
  <p:notesMasterIdLst>
    <p:notesMasterId r:id="rId19"/>
  </p:notesMasterIdLst>
  <p:handoutMasterIdLst>
    <p:handoutMasterId r:id="rId20"/>
  </p:handoutMasterIdLst>
  <p:sldIdLst>
    <p:sldId id="256" r:id="rId2"/>
    <p:sldId id="329" r:id="rId3"/>
    <p:sldId id="346" r:id="rId4"/>
    <p:sldId id="355" r:id="rId5"/>
    <p:sldId id="357" r:id="rId6"/>
    <p:sldId id="324" r:id="rId7"/>
    <p:sldId id="348" r:id="rId8"/>
    <p:sldId id="347" r:id="rId9"/>
    <p:sldId id="352" r:id="rId10"/>
    <p:sldId id="353" r:id="rId11"/>
    <p:sldId id="354" r:id="rId12"/>
    <p:sldId id="358" r:id="rId13"/>
    <p:sldId id="350" r:id="rId14"/>
    <p:sldId id="328" r:id="rId15"/>
    <p:sldId id="310" r:id="rId16"/>
    <p:sldId id="311" r:id="rId17"/>
    <p:sldId id="320" r:id="rId18"/>
  </p:sldIdLst>
  <p:sldSz cx="9144000" cy="5143500" type="screen16x9"/>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3126">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osi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2A1D4"/>
    <a:srgbClr val="000000"/>
    <a:srgbClr val="229DDA"/>
    <a:srgbClr val="6ECFF2"/>
    <a:srgbClr val="007BEA"/>
    <a:srgbClr val="0070D6"/>
    <a:srgbClr val="1191BF"/>
    <a:srgbClr val="129ED0"/>
    <a:srgbClr val="333333"/>
    <a:srgbClr val="055CF9"/>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 z motywem 1 — Ak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Styl pośredni 1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3" autoAdjust="0"/>
    <p:restoredTop sz="93452" autoAdjust="0"/>
  </p:normalViewPr>
  <p:slideViewPr>
    <p:cSldViewPr snapToGrid="0">
      <p:cViewPr varScale="1">
        <p:scale>
          <a:sx n="133" d="100"/>
          <a:sy n="133" d="100"/>
        </p:scale>
        <p:origin x="469" y="43"/>
      </p:cViewPr>
      <p:guideLst>
        <p:guide orient="horz" pos="2160"/>
        <p:guide pos="2880"/>
        <p:guide orient="horz" pos="162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p:scale>
          <a:sx n="99" d="100"/>
          <a:sy n="99" d="100"/>
        </p:scale>
        <p:origin x="-2347" y="2174"/>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ymbol zastępczy daty 2"/>
          <p:cNvSpPr>
            <a:spLocks noGrp="1"/>
          </p:cNvSpPr>
          <p:nvPr>
            <p:ph type="dt" sz="quarter" idx="1"/>
          </p:nvPr>
        </p:nvSpPr>
        <p:spPr>
          <a:xfrm>
            <a:off x="3851098" y="0"/>
            <a:ext cx="2944958" cy="496888"/>
          </a:xfrm>
          <a:prstGeom prst="rect">
            <a:avLst/>
          </a:prstGeom>
        </p:spPr>
        <p:txBody>
          <a:bodyPr vert="horz" lIns="91440" tIns="45720" rIns="91440" bIns="45720" rtlCol="0"/>
          <a:lstStyle>
            <a:lvl1pPr algn="r">
              <a:defRPr sz="1200"/>
            </a:lvl1pPr>
          </a:lstStyle>
          <a:p>
            <a:fld id="{8058D9CF-951F-4DB7-A66F-C025D3B84BF9}" type="datetimeFigureOut">
              <a:rPr lang="pl-PL" sz="1000" smtClean="0"/>
              <a:t>28.10.2020</a:t>
            </a:fld>
            <a:endParaRPr lang="pl-PL" sz="1000"/>
          </a:p>
        </p:txBody>
      </p:sp>
      <p:sp>
        <p:nvSpPr>
          <p:cNvPr id="5" name="Symbol zastępczy numeru slajdu 4"/>
          <p:cNvSpPr>
            <a:spLocks noGrp="1"/>
          </p:cNvSpPr>
          <p:nvPr>
            <p:ph type="sldNum" sz="quarter" idx="3"/>
          </p:nvPr>
        </p:nvSpPr>
        <p:spPr>
          <a:xfrm>
            <a:off x="3851098" y="9428164"/>
            <a:ext cx="2944958" cy="496887"/>
          </a:xfrm>
          <a:prstGeom prst="rect">
            <a:avLst/>
          </a:prstGeom>
        </p:spPr>
        <p:txBody>
          <a:bodyPr vert="horz" lIns="91440" tIns="45720" rIns="91440" bIns="45720" rtlCol="0" anchor="b"/>
          <a:lstStyle>
            <a:lvl1pPr algn="r">
              <a:defRPr sz="1200"/>
            </a:lvl1pPr>
          </a:lstStyle>
          <a:p>
            <a:fld id="{D58FC140-D6D2-468F-97D6-897500CBF34B}" type="slidenum">
              <a:rPr lang="pl-PL" sz="900" smtClean="0"/>
              <a:t>‹#›</a:t>
            </a:fld>
            <a:endParaRPr lang="pl-PL" sz="900" dirty="0"/>
          </a:p>
        </p:txBody>
      </p:sp>
    </p:spTree>
    <p:extLst>
      <p:ext uri="{BB962C8B-B14F-4D97-AF65-F5344CB8AC3E}">
        <p14:creationId xmlns:p14="http://schemas.microsoft.com/office/powerpoint/2010/main" val="1179787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ymbol zastępczy daty 2"/>
          <p:cNvSpPr>
            <a:spLocks noGrp="1"/>
          </p:cNvSpPr>
          <p:nvPr>
            <p:ph type="dt" idx="1"/>
          </p:nvPr>
        </p:nvSpPr>
        <p:spPr>
          <a:xfrm>
            <a:off x="3851098" y="0"/>
            <a:ext cx="2944958" cy="496888"/>
          </a:xfrm>
          <a:prstGeom prst="rect">
            <a:avLst/>
          </a:prstGeom>
        </p:spPr>
        <p:txBody>
          <a:bodyPr vert="horz" lIns="91440" tIns="45720" rIns="91440" bIns="45720" rtlCol="0"/>
          <a:lstStyle>
            <a:lvl1pPr algn="r">
              <a:defRPr sz="1000"/>
            </a:lvl1pPr>
          </a:lstStyle>
          <a:p>
            <a:fld id="{4CEB447A-91AE-4BEF-8DAE-D1B3BDF93E14}" type="datetimeFigureOut">
              <a:rPr lang="pl-PL" smtClean="0"/>
              <a:pPr/>
              <a:t>28.10.2020</a:t>
            </a:fld>
            <a:endParaRPr lang="pl-PL"/>
          </a:p>
        </p:txBody>
      </p:sp>
      <p:sp>
        <p:nvSpPr>
          <p:cNvPr id="4" name="Symbol zastępczy obrazu slajdu 3"/>
          <p:cNvSpPr>
            <a:spLocks noGrp="1" noRot="1" noChangeAspect="1"/>
          </p:cNvSpPr>
          <p:nvPr>
            <p:ph type="sldImg" idx="2"/>
          </p:nvPr>
        </p:nvSpPr>
        <p:spPr>
          <a:xfrm>
            <a:off x="90488" y="744538"/>
            <a:ext cx="6616700" cy="3722687"/>
          </a:xfrm>
          <a:prstGeom prst="rect">
            <a:avLst/>
          </a:prstGeom>
          <a:noFill/>
          <a:ln w="12700">
            <a:solidFill>
              <a:schemeClr val="tx1"/>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606" y="4714876"/>
            <a:ext cx="5438464" cy="4467225"/>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numeru slajdu 6"/>
          <p:cNvSpPr>
            <a:spLocks noGrp="1"/>
          </p:cNvSpPr>
          <p:nvPr>
            <p:ph type="sldNum" sz="quarter" idx="5"/>
          </p:nvPr>
        </p:nvSpPr>
        <p:spPr>
          <a:xfrm>
            <a:off x="3851098" y="9428164"/>
            <a:ext cx="2944958" cy="496887"/>
          </a:xfrm>
          <a:prstGeom prst="rect">
            <a:avLst/>
          </a:prstGeom>
        </p:spPr>
        <p:txBody>
          <a:bodyPr vert="horz" lIns="91440" tIns="45720" rIns="91440" bIns="45720" rtlCol="0" anchor="b"/>
          <a:lstStyle>
            <a:lvl1pPr algn="r">
              <a:defRPr sz="900"/>
            </a:lvl1pPr>
          </a:lstStyle>
          <a:p>
            <a:fld id="{0C127573-7ADF-411A-9B23-EA9E8B4CF7AA}" type="slidenum">
              <a:rPr lang="pl-PL" smtClean="0"/>
              <a:pPr/>
              <a:t>‹#›</a:t>
            </a:fld>
            <a:endParaRPr lang="pl-PL"/>
          </a:p>
        </p:txBody>
      </p:sp>
    </p:spTree>
    <p:extLst>
      <p:ext uri="{BB962C8B-B14F-4D97-AF65-F5344CB8AC3E}">
        <p14:creationId xmlns:p14="http://schemas.microsoft.com/office/powerpoint/2010/main" val="1796307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Logo ">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1605670" y="2118789"/>
            <a:ext cx="5932660" cy="1376416"/>
          </a:xfrm>
          <a:prstGeom prst="rect">
            <a:avLst/>
          </a:prstGeom>
        </p:spPr>
      </p:pic>
    </p:spTree>
    <p:extLst>
      <p:ext uri="{BB962C8B-B14F-4D97-AF65-F5344CB8AC3E}">
        <p14:creationId xmlns:p14="http://schemas.microsoft.com/office/powerpoint/2010/main" val="192914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wo columns layout">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417647" y="4767263"/>
            <a:ext cx="6229338" cy="273844"/>
          </a:xfrm>
          <a:prstGeom prst="rect">
            <a:avLst/>
          </a:prstGeom>
        </p:spPr>
        <p:txBody>
          <a:bodyPr/>
          <a:lstStyle>
            <a:lvl1pPr>
              <a:defRPr>
                <a:solidFill>
                  <a:schemeClr val="tx1"/>
                </a:solidFill>
              </a:defRPr>
            </a:lvl1pPr>
          </a:lstStyle>
          <a:p>
            <a:endParaRPr lang="pl-PL"/>
          </a:p>
        </p:txBody>
      </p:sp>
      <p:sp>
        <p:nvSpPr>
          <p:cNvPr id="5" name="Foliennummernplatzhalter 4"/>
          <p:cNvSpPr>
            <a:spLocks noGrp="1"/>
          </p:cNvSpPr>
          <p:nvPr>
            <p:ph type="sldNum" sz="quarter" idx="12"/>
          </p:nvPr>
        </p:nvSpPr>
        <p:spPr/>
        <p:txBody>
          <a:bodyPr/>
          <a:lstStyle>
            <a:lvl1pPr>
              <a:defRPr sz="900">
                <a:solidFill>
                  <a:schemeClr val="tx1"/>
                </a:solidFill>
              </a:defRPr>
            </a:lvl1pPr>
          </a:lstStyle>
          <a:p>
            <a:fld id="{9DC1E638-3F78-4E0D-883A-B278700C48C0}" type="slidenum">
              <a:rPr lang="pl-PL" smtClean="0"/>
              <a:pPr/>
              <a:t>‹#›</a:t>
            </a:fld>
            <a:endParaRPr lang="pl-PL"/>
          </a:p>
        </p:txBody>
      </p:sp>
      <p:sp>
        <p:nvSpPr>
          <p:cNvPr id="10" name="Titelplatzhalter 1"/>
          <p:cNvSpPr>
            <a:spLocks noGrp="1"/>
          </p:cNvSpPr>
          <p:nvPr>
            <p:ph type="title" hasCustomPrompt="1"/>
          </p:nvPr>
        </p:nvSpPr>
        <p:spPr>
          <a:xfrm>
            <a:off x="394972" y="636151"/>
            <a:ext cx="8425973" cy="594506"/>
          </a:xfrm>
          <a:prstGeom prst="rect">
            <a:avLst/>
          </a:prstGeom>
        </p:spPr>
        <p:txBody>
          <a:bodyPr vert="horz" lIns="0" tIns="0" rIns="0" bIns="0" rtlCol="0" anchor="t">
            <a:normAutofit/>
          </a:bodyPr>
          <a:lstStyle>
            <a:lvl1pPr>
              <a:defRPr>
                <a:solidFill>
                  <a:srgbClr val="000000"/>
                </a:solidFill>
              </a:defRPr>
            </a:lvl1pPr>
          </a:lstStyle>
          <a:p>
            <a:r>
              <a:rPr lang="en-US" noProof="0" dirty="0"/>
              <a:t>Click to edit Master title style</a:t>
            </a:r>
            <a:endParaRPr lang="pl-PL" noProof="0" dirty="0"/>
          </a:p>
        </p:txBody>
      </p:sp>
      <p:sp>
        <p:nvSpPr>
          <p:cNvPr id="11" name="Textplatzhalter 2"/>
          <p:cNvSpPr>
            <a:spLocks noGrp="1"/>
          </p:cNvSpPr>
          <p:nvPr>
            <p:ph idx="1" hasCustomPrompt="1"/>
          </p:nvPr>
        </p:nvSpPr>
        <p:spPr>
          <a:xfrm>
            <a:off x="394972" y="1302479"/>
            <a:ext cx="3707543" cy="3185519"/>
          </a:xfrm>
          <a:prstGeom prst="rect">
            <a:avLst/>
          </a:prstGeom>
        </p:spPr>
        <p:txBody>
          <a:bodyPr vert="horz" lIns="0" tIns="0" rIns="0" bIns="0" rtlCol="0">
            <a:normAutofit/>
          </a:bodyPr>
          <a:lstStyle>
            <a:lvl1pPr marL="288000">
              <a:lnSpc>
                <a:spcPct val="95000"/>
              </a:lnSpc>
              <a:spcBef>
                <a:spcPts val="0"/>
              </a:spcBef>
              <a:spcAft>
                <a:spcPts val="800"/>
              </a:spcAft>
              <a:defRPr sz="2000">
                <a:solidFill>
                  <a:schemeClr val="tx1"/>
                </a:solidFill>
              </a:defRPr>
            </a:lvl1pPr>
            <a:lvl2pPr>
              <a:lnSpc>
                <a:spcPct val="95000"/>
              </a:lnSpc>
              <a:spcBef>
                <a:spcPts val="0"/>
              </a:spcBef>
              <a:spcAft>
                <a:spcPts val="800"/>
              </a:spcAft>
              <a:defRPr sz="2000">
                <a:solidFill>
                  <a:schemeClr val="tx1"/>
                </a:solidFill>
              </a:defRPr>
            </a:lvl2pPr>
            <a:lvl3pPr>
              <a:lnSpc>
                <a:spcPct val="95000"/>
              </a:lnSpc>
              <a:spcBef>
                <a:spcPts val="0"/>
              </a:spcBef>
              <a:spcAft>
                <a:spcPts val="800"/>
              </a:spcAft>
              <a:defRPr>
                <a:solidFill>
                  <a:srgbClr val="58595B"/>
                </a:solidFill>
              </a:defRPr>
            </a:lvl3pPr>
          </a:lstStyle>
          <a:p>
            <a:pPr lvl="0"/>
            <a:r>
              <a:rPr lang="en-US" noProof="0" dirty="0"/>
              <a:t>Click to edit Master text styles</a:t>
            </a:r>
          </a:p>
          <a:p>
            <a:pPr lvl="1"/>
            <a:r>
              <a:rPr lang="en-US" noProof="0" dirty="0"/>
              <a:t>Second level</a:t>
            </a:r>
          </a:p>
        </p:txBody>
      </p:sp>
      <p:sp>
        <p:nvSpPr>
          <p:cNvPr id="12" name="Textplatzhalter 2"/>
          <p:cNvSpPr>
            <a:spLocks noGrp="1"/>
          </p:cNvSpPr>
          <p:nvPr>
            <p:ph idx="13" hasCustomPrompt="1"/>
          </p:nvPr>
        </p:nvSpPr>
        <p:spPr>
          <a:xfrm>
            <a:off x="5113401" y="1302479"/>
            <a:ext cx="3707543" cy="3185519"/>
          </a:xfrm>
          <a:prstGeom prst="rect">
            <a:avLst/>
          </a:prstGeom>
        </p:spPr>
        <p:txBody>
          <a:bodyPr vert="horz" lIns="0" tIns="0" rIns="0" bIns="0" rtlCol="0">
            <a:normAutofit/>
          </a:bodyPr>
          <a:lstStyle>
            <a:lvl1pPr>
              <a:lnSpc>
                <a:spcPct val="95000"/>
              </a:lnSpc>
              <a:spcBef>
                <a:spcPts val="0"/>
              </a:spcBef>
              <a:spcAft>
                <a:spcPts val="800"/>
              </a:spcAft>
              <a:defRPr sz="2000">
                <a:solidFill>
                  <a:schemeClr val="tx1"/>
                </a:solidFill>
              </a:defRPr>
            </a:lvl1pPr>
            <a:lvl2pPr>
              <a:lnSpc>
                <a:spcPct val="95000"/>
              </a:lnSpc>
              <a:spcBef>
                <a:spcPts val="0"/>
              </a:spcBef>
              <a:spcAft>
                <a:spcPts val="800"/>
              </a:spcAft>
              <a:defRPr sz="2000">
                <a:solidFill>
                  <a:schemeClr val="tx1"/>
                </a:solidFill>
              </a:defRPr>
            </a:lvl2pPr>
            <a:lvl3pPr>
              <a:lnSpc>
                <a:spcPct val="95000"/>
              </a:lnSpc>
              <a:spcBef>
                <a:spcPts val="0"/>
              </a:spcBef>
              <a:spcAft>
                <a:spcPts val="800"/>
              </a:spcAft>
              <a:defRPr>
                <a:solidFill>
                  <a:srgbClr val="58595B"/>
                </a:solidFill>
              </a:defRPr>
            </a:lvl3pPr>
          </a:lstStyle>
          <a:p>
            <a:pPr lvl="0"/>
            <a:r>
              <a:rPr lang="en-US" noProof="0" dirty="0"/>
              <a:t>Click to edit Master text styles</a:t>
            </a:r>
          </a:p>
          <a:p>
            <a:pPr lvl="1"/>
            <a:r>
              <a:rPr lang="en-US" noProof="0" dirty="0"/>
              <a:t>Second level</a:t>
            </a:r>
          </a:p>
        </p:txBody>
      </p:sp>
      <p:pic>
        <p:nvPicPr>
          <p:cNvPr id="16" name="Picture 15"/>
          <p:cNvPicPr>
            <a:picLocks noChangeAspect="1"/>
          </p:cNvPicPr>
          <p:nvPr userDrawn="1"/>
        </p:nvPicPr>
        <p:blipFill>
          <a:blip r:embed="rId2"/>
          <a:stretch>
            <a:fillRect/>
          </a:stretch>
        </p:blipFill>
        <p:spPr>
          <a:xfrm>
            <a:off x="7392816" y="222141"/>
            <a:ext cx="1416336" cy="328599"/>
          </a:xfrm>
          <a:prstGeom prst="rect">
            <a:avLst/>
          </a:prstGeom>
        </p:spPr>
      </p:pic>
    </p:spTree>
    <p:extLst>
      <p:ext uri="{BB962C8B-B14F-4D97-AF65-F5344CB8AC3E}">
        <p14:creationId xmlns:p14="http://schemas.microsoft.com/office/powerpoint/2010/main" val="232275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lide with a picture">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a:xfrm>
            <a:off x="416866" y="4767263"/>
            <a:ext cx="6238911" cy="273844"/>
          </a:xfrm>
        </p:spPr>
        <p:txBody>
          <a:bodyPr/>
          <a:lstStyle>
            <a:lvl1pPr>
              <a:defRPr>
                <a:solidFill>
                  <a:schemeClr val="tx1"/>
                </a:solidFill>
              </a:defRPr>
            </a:lvl1pPr>
          </a:lstStyle>
          <a:p>
            <a:r>
              <a:rPr lang="pl-PL"/>
              <a:t>&lt;Nazwa Projektu&gt;</a:t>
            </a:r>
          </a:p>
        </p:txBody>
      </p:sp>
      <p:sp>
        <p:nvSpPr>
          <p:cNvPr id="4" name="Foliennummernplatzhalter 3"/>
          <p:cNvSpPr>
            <a:spLocks noGrp="1"/>
          </p:cNvSpPr>
          <p:nvPr>
            <p:ph type="sldNum" sz="quarter" idx="12"/>
          </p:nvPr>
        </p:nvSpPr>
        <p:spPr/>
        <p:txBody>
          <a:bodyPr/>
          <a:lstStyle>
            <a:lvl1pPr>
              <a:defRPr sz="900">
                <a:solidFill>
                  <a:schemeClr val="tx1"/>
                </a:solidFill>
              </a:defRPr>
            </a:lvl1pPr>
          </a:lstStyle>
          <a:p>
            <a:fld id="{9DC1E638-3F78-4E0D-883A-B278700C48C0}" type="slidenum">
              <a:rPr lang="pl-PL" smtClean="0"/>
              <a:pPr/>
              <a:t>‹#›</a:t>
            </a:fld>
            <a:endParaRPr lang="pl-PL"/>
          </a:p>
        </p:txBody>
      </p:sp>
      <p:sp>
        <p:nvSpPr>
          <p:cNvPr id="11" name="Titelplatzhalter 1"/>
          <p:cNvSpPr>
            <a:spLocks noGrp="1"/>
          </p:cNvSpPr>
          <p:nvPr userDrawn="1">
            <p:ph type="title" hasCustomPrompt="1"/>
          </p:nvPr>
        </p:nvSpPr>
        <p:spPr>
          <a:xfrm>
            <a:off x="394972" y="636151"/>
            <a:ext cx="8425973" cy="594506"/>
          </a:xfrm>
          <a:prstGeom prst="rect">
            <a:avLst/>
          </a:prstGeom>
        </p:spPr>
        <p:txBody>
          <a:bodyPr vert="horz" lIns="0" tIns="0" rIns="0" bIns="0" rtlCol="0" anchor="t">
            <a:normAutofit/>
          </a:bodyPr>
          <a:lstStyle>
            <a:lvl1pPr>
              <a:defRPr>
                <a:solidFill>
                  <a:srgbClr val="000000"/>
                </a:solidFill>
              </a:defRPr>
            </a:lvl1pPr>
          </a:lstStyle>
          <a:p>
            <a:r>
              <a:rPr lang="en-US" noProof="0" dirty="0"/>
              <a:t>Click to edit Master title style</a:t>
            </a:r>
            <a:endParaRPr lang="pl-PL" noProof="0" dirty="0"/>
          </a:p>
        </p:txBody>
      </p:sp>
      <p:sp>
        <p:nvSpPr>
          <p:cNvPr id="18" name="Picture Placeholder 2"/>
          <p:cNvSpPr>
            <a:spLocks noGrp="1"/>
          </p:cNvSpPr>
          <p:nvPr>
            <p:ph type="pic" sz="quarter" idx="15"/>
          </p:nvPr>
        </p:nvSpPr>
        <p:spPr>
          <a:xfrm>
            <a:off x="3083286" y="1530942"/>
            <a:ext cx="2880000" cy="2880000"/>
          </a:xfrm>
          <a:prstGeom prst="ellipse">
            <a:avLst/>
          </a:prstGeom>
        </p:spPr>
        <p:txBody>
          <a:bodyPr anchor="ctr">
            <a:normAutofit/>
          </a:bodyPr>
          <a:lstStyle>
            <a:lvl1pPr marL="0" indent="0" algn="ctr">
              <a:buNone/>
              <a:defRPr sz="1350"/>
            </a:lvl1pPr>
          </a:lstStyle>
          <a:p>
            <a:r>
              <a:rPr lang="en-US"/>
              <a:t>Click icon to add picture</a:t>
            </a:r>
            <a:endParaRPr lang="id-ID" dirty="0"/>
          </a:p>
        </p:txBody>
      </p:sp>
      <p:pic>
        <p:nvPicPr>
          <p:cNvPr id="13" name="Picture 12"/>
          <p:cNvPicPr>
            <a:picLocks noChangeAspect="1"/>
          </p:cNvPicPr>
          <p:nvPr userDrawn="1"/>
        </p:nvPicPr>
        <p:blipFill>
          <a:blip r:embed="rId2"/>
          <a:stretch>
            <a:fillRect/>
          </a:stretch>
        </p:blipFill>
        <p:spPr>
          <a:xfrm>
            <a:off x="7392816" y="222141"/>
            <a:ext cx="1416336" cy="328599"/>
          </a:xfrm>
          <a:prstGeom prst="rect">
            <a:avLst/>
          </a:prstGeom>
        </p:spPr>
      </p:pic>
    </p:spTree>
    <p:extLst>
      <p:ext uri="{BB962C8B-B14F-4D97-AF65-F5344CB8AC3E}">
        <p14:creationId xmlns:p14="http://schemas.microsoft.com/office/powerpoint/2010/main" val="123037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of chapter (1)">
    <p:spTree>
      <p:nvGrpSpPr>
        <p:cNvPr id="1" name=""/>
        <p:cNvGrpSpPr/>
        <p:nvPr/>
      </p:nvGrpSpPr>
      <p:grpSpPr>
        <a:xfrm>
          <a:off x="0" y="0"/>
          <a:ext cx="0" cy="0"/>
          <a:chOff x="0" y="0"/>
          <a:chExt cx="0" cy="0"/>
        </a:xfrm>
      </p:grpSpPr>
      <p:sp>
        <p:nvSpPr>
          <p:cNvPr id="15" name="Prostokąt 14"/>
          <p:cNvSpPr/>
          <p:nvPr userDrawn="1"/>
        </p:nvSpPr>
        <p:spPr bwMode="auto">
          <a:xfrm>
            <a:off x="1" y="0"/>
            <a:ext cx="9144001" cy="1828801"/>
          </a:xfrm>
          <a:prstGeom prst="rect">
            <a:avLst/>
          </a:prstGeom>
          <a:gradFill flip="none" rotWithShape="1">
            <a:gsLst>
              <a:gs pos="0">
                <a:schemeClr val="bg1"/>
              </a:gs>
              <a:gs pos="18000">
                <a:srgbClr val="FFFFFF"/>
              </a:gs>
              <a:gs pos="64000">
                <a:schemeClr val="bg1">
                  <a:shade val="100000"/>
                  <a:satMod val="115000"/>
                  <a:alpha val="0"/>
                </a:schemeClr>
              </a:gs>
            </a:gsLst>
            <a:lin ang="6000000" scaled="0"/>
            <a:tileRect/>
          </a:gradFill>
          <a:ln w="12700">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pic>
        <p:nvPicPr>
          <p:cNvPr id="24" name="Obraz 23"/>
          <p:cNvPicPr>
            <a:picLocks noChangeAspect="1"/>
          </p:cNvPicPr>
          <p:nvPr userDrawn="1"/>
        </p:nvPicPr>
        <p:blipFill rotWithShape="1">
          <a:blip r:embed="rId2" cstate="screen">
            <a:extLst>
              <a:ext uri="{28A0092B-C50C-407E-A947-70E740481C1C}">
                <a14:useLocalDpi xmlns:a14="http://schemas.microsoft.com/office/drawing/2010/main"/>
              </a:ext>
            </a:extLst>
          </a:blip>
          <a:srcRect t="12143" b="12857"/>
          <a:stretch/>
        </p:blipFill>
        <p:spPr>
          <a:xfrm>
            <a:off x="-1" y="-1"/>
            <a:ext cx="9144001" cy="5143501"/>
          </a:xfrm>
          <a:prstGeom prst="rect">
            <a:avLst/>
          </a:prstGeom>
        </p:spPr>
      </p:pic>
      <p:sp>
        <p:nvSpPr>
          <p:cNvPr id="34" name="Prostokąt 33"/>
          <p:cNvSpPr/>
          <p:nvPr userDrawn="1"/>
        </p:nvSpPr>
        <p:spPr bwMode="auto">
          <a:xfrm>
            <a:off x="0" y="1"/>
            <a:ext cx="9144001" cy="5143500"/>
          </a:xfrm>
          <a:prstGeom prst="rect">
            <a:avLst/>
          </a:prstGeom>
          <a:gradFill flip="none" rotWithShape="1">
            <a:gsLst>
              <a:gs pos="0">
                <a:schemeClr val="bg1"/>
              </a:gs>
              <a:gs pos="16000">
                <a:srgbClr val="FFFFFF">
                  <a:alpha val="89000"/>
                </a:srgbClr>
              </a:gs>
              <a:gs pos="34000">
                <a:srgbClr val="FFFFFF">
                  <a:alpha val="44000"/>
                </a:srgbClr>
              </a:gs>
              <a:gs pos="50000">
                <a:schemeClr val="bg1">
                  <a:shade val="100000"/>
                  <a:satMod val="115000"/>
                  <a:alpha val="0"/>
                </a:schemeClr>
              </a:gs>
            </a:gsLst>
            <a:lin ang="7800000" scaled="0"/>
            <a:tileRect/>
          </a:gradFill>
          <a:ln w="12700">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35" name="Prostokąt zaokrąglony 1"/>
          <p:cNvSpPr/>
          <p:nvPr userDrawn="1"/>
        </p:nvSpPr>
        <p:spPr bwMode="auto">
          <a:xfrm>
            <a:off x="3750197" y="1060534"/>
            <a:ext cx="5086306" cy="3421626"/>
          </a:xfrm>
          <a:custGeom>
            <a:avLst/>
            <a:gdLst>
              <a:gd name="connsiteX0" fmla="*/ 116321 w 5769623"/>
              <a:gd name="connsiteY0" fmla="*/ 0 h 3885553"/>
              <a:gd name="connsiteX1" fmla="*/ 5653303 w 5769623"/>
              <a:gd name="connsiteY1" fmla="*/ 0 h 3885553"/>
              <a:gd name="connsiteX2" fmla="*/ 5769623 w 5769623"/>
              <a:gd name="connsiteY2" fmla="*/ 116320 h 3885553"/>
              <a:gd name="connsiteX3" fmla="*/ 5769623 w 5769623"/>
              <a:gd name="connsiteY3" fmla="*/ 3217598 h 3885553"/>
              <a:gd name="connsiteX4" fmla="*/ 5653303 w 5769623"/>
              <a:gd name="connsiteY4" fmla="*/ 3333918 h 3885553"/>
              <a:gd name="connsiteX5" fmla="*/ 749877 w 5769623"/>
              <a:gd name="connsiteY5" fmla="*/ 3333918 h 3885553"/>
              <a:gd name="connsiteX6" fmla="*/ 96238 w 5769623"/>
              <a:gd name="connsiteY6" fmla="*/ 3814439 h 3885553"/>
              <a:gd name="connsiteX7" fmla="*/ 0 w 5769623"/>
              <a:gd name="connsiteY7" fmla="*/ 3885553 h 3885553"/>
              <a:gd name="connsiteX8" fmla="*/ 0 w 5769623"/>
              <a:gd name="connsiteY8" fmla="*/ 2876492 h 3885553"/>
              <a:gd name="connsiteX9" fmla="*/ 1 w 5769623"/>
              <a:gd name="connsiteY9" fmla="*/ 2876492 h 3885553"/>
              <a:gd name="connsiteX10" fmla="*/ 1 w 5769623"/>
              <a:gd name="connsiteY10" fmla="*/ 116320 h 3885553"/>
              <a:gd name="connsiteX11" fmla="*/ 116321 w 5769623"/>
              <a:gd name="connsiteY11" fmla="*/ 0 h 3885553"/>
              <a:gd name="connsiteX0" fmla="*/ 116321 w 5769623"/>
              <a:gd name="connsiteY0" fmla="*/ 0 h 3885553"/>
              <a:gd name="connsiteX1" fmla="*/ 5653303 w 5769623"/>
              <a:gd name="connsiteY1" fmla="*/ 0 h 3885553"/>
              <a:gd name="connsiteX2" fmla="*/ 5769623 w 5769623"/>
              <a:gd name="connsiteY2" fmla="*/ 116320 h 3885553"/>
              <a:gd name="connsiteX3" fmla="*/ 5769623 w 5769623"/>
              <a:gd name="connsiteY3" fmla="*/ 3217598 h 3885553"/>
              <a:gd name="connsiteX4" fmla="*/ 5653303 w 5769623"/>
              <a:gd name="connsiteY4" fmla="*/ 3333918 h 3885553"/>
              <a:gd name="connsiteX5" fmla="*/ 749877 w 5769623"/>
              <a:gd name="connsiteY5" fmla="*/ 3333918 h 3885553"/>
              <a:gd name="connsiteX6" fmla="*/ 155105 w 5769623"/>
              <a:gd name="connsiteY6" fmla="*/ 3845835 h 3885553"/>
              <a:gd name="connsiteX7" fmla="*/ 0 w 5769623"/>
              <a:gd name="connsiteY7" fmla="*/ 3885553 h 3885553"/>
              <a:gd name="connsiteX8" fmla="*/ 0 w 5769623"/>
              <a:gd name="connsiteY8" fmla="*/ 2876492 h 3885553"/>
              <a:gd name="connsiteX9" fmla="*/ 1 w 5769623"/>
              <a:gd name="connsiteY9" fmla="*/ 2876492 h 3885553"/>
              <a:gd name="connsiteX10" fmla="*/ 1 w 5769623"/>
              <a:gd name="connsiteY10" fmla="*/ 116320 h 3885553"/>
              <a:gd name="connsiteX11" fmla="*/ 116321 w 5769623"/>
              <a:gd name="connsiteY11" fmla="*/ 0 h 3885553"/>
              <a:gd name="connsiteX0" fmla="*/ 116321 w 5769623"/>
              <a:gd name="connsiteY0" fmla="*/ 0 h 3845835"/>
              <a:gd name="connsiteX1" fmla="*/ 5653303 w 5769623"/>
              <a:gd name="connsiteY1" fmla="*/ 0 h 3845835"/>
              <a:gd name="connsiteX2" fmla="*/ 5769623 w 5769623"/>
              <a:gd name="connsiteY2" fmla="*/ 116320 h 3845835"/>
              <a:gd name="connsiteX3" fmla="*/ 5769623 w 5769623"/>
              <a:gd name="connsiteY3" fmla="*/ 3217598 h 3845835"/>
              <a:gd name="connsiteX4" fmla="*/ 5653303 w 5769623"/>
              <a:gd name="connsiteY4" fmla="*/ 3333918 h 3845835"/>
              <a:gd name="connsiteX5" fmla="*/ 749877 w 5769623"/>
              <a:gd name="connsiteY5" fmla="*/ 3333918 h 3845835"/>
              <a:gd name="connsiteX6" fmla="*/ 155105 w 5769623"/>
              <a:gd name="connsiteY6" fmla="*/ 3845835 h 3845835"/>
              <a:gd name="connsiteX7" fmla="*/ 2465 w 5769623"/>
              <a:gd name="connsiteY7" fmla="*/ 3828865 h 3845835"/>
              <a:gd name="connsiteX8" fmla="*/ 0 w 5769623"/>
              <a:gd name="connsiteY8" fmla="*/ 2876492 h 3845835"/>
              <a:gd name="connsiteX9" fmla="*/ 1 w 5769623"/>
              <a:gd name="connsiteY9" fmla="*/ 2876492 h 3845835"/>
              <a:gd name="connsiteX10" fmla="*/ 1 w 5769623"/>
              <a:gd name="connsiteY10" fmla="*/ 116320 h 3845835"/>
              <a:gd name="connsiteX11" fmla="*/ 116321 w 5769623"/>
              <a:gd name="connsiteY11" fmla="*/ 0 h 3845835"/>
              <a:gd name="connsiteX0" fmla="*/ 116321 w 5769623"/>
              <a:gd name="connsiteY0" fmla="*/ 0 h 3849595"/>
              <a:gd name="connsiteX1" fmla="*/ 5653303 w 5769623"/>
              <a:gd name="connsiteY1" fmla="*/ 0 h 3849595"/>
              <a:gd name="connsiteX2" fmla="*/ 5769623 w 5769623"/>
              <a:gd name="connsiteY2" fmla="*/ 116320 h 3849595"/>
              <a:gd name="connsiteX3" fmla="*/ 5769623 w 5769623"/>
              <a:gd name="connsiteY3" fmla="*/ 3217598 h 3849595"/>
              <a:gd name="connsiteX4" fmla="*/ 5653303 w 5769623"/>
              <a:gd name="connsiteY4" fmla="*/ 3333918 h 3849595"/>
              <a:gd name="connsiteX5" fmla="*/ 749877 w 5769623"/>
              <a:gd name="connsiteY5" fmla="*/ 3333918 h 3849595"/>
              <a:gd name="connsiteX6" fmla="*/ 155105 w 5769623"/>
              <a:gd name="connsiteY6" fmla="*/ 3845835 h 3849595"/>
              <a:gd name="connsiteX7" fmla="*/ 2465 w 5769623"/>
              <a:gd name="connsiteY7" fmla="*/ 3828865 h 3849595"/>
              <a:gd name="connsiteX8" fmla="*/ 0 w 5769623"/>
              <a:gd name="connsiteY8" fmla="*/ 2876492 h 3849595"/>
              <a:gd name="connsiteX9" fmla="*/ 1 w 5769623"/>
              <a:gd name="connsiteY9" fmla="*/ 2876492 h 3849595"/>
              <a:gd name="connsiteX10" fmla="*/ 1 w 5769623"/>
              <a:gd name="connsiteY10" fmla="*/ 116320 h 3849595"/>
              <a:gd name="connsiteX11" fmla="*/ 116321 w 5769623"/>
              <a:gd name="connsiteY11" fmla="*/ 0 h 3849595"/>
              <a:gd name="connsiteX0" fmla="*/ 116321 w 5769623"/>
              <a:gd name="connsiteY0" fmla="*/ 0 h 3877164"/>
              <a:gd name="connsiteX1" fmla="*/ 5653303 w 5769623"/>
              <a:gd name="connsiteY1" fmla="*/ 0 h 3877164"/>
              <a:gd name="connsiteX2" fmla="*/ 5769623 w 5769623"/>
              <a:gd name="connsiteY2" fmla="*/ 116320 h 3877164"/>
              <a:gd name="connsiteX3" fmla="*/ 5769623 w 5769623"/>
              <a:gd name="connsiteY3" fmla="*/ 3217598 h 3877164"/>
              <a:gd name="connsiteX4" fmla="*/ 5653303 w 5769623"/>
              <a:gd name="connsiteY4" fmla="*/ 3333918 h 3877164"/>
              <a:gd name="connsiteX5" fmla="*/ 749877 w 5769623"/>
              <a:gd name="connsiteY5" fmla="*/ 3333918 h 3877164"/>
              <a:gd name="connsiteX6" fmla="*/ 155105 w 5769623"/>
              <a:gd name="connsiteY6" fmla="*/ 3845835 h 3877164"/>
              <a:gd name="connsiteX7" fmla="*/ 2465 w 5769623"/>
              <a:gd name="connsiteY7" fmla="*/ 3828865 h 3877164"/>
              <a:gd name="connsiteX8" fmla="*/ 0 w 5769623"/>
              <a:gd name="connsiteY8" fmla="*/ 2876492 h 3877164"/>
              <a:gd name="connsiteX9" fmla="*/ 1 w 5769623"/>
              <a:gd name="connsiteY9" fmla="*/ 2876492 h 3877164"/>
              <a:gd name="connsiteX10" fmla="*/ 1 w 5769623"/>
              <a:gd name="connsiteY10" fmla="*/ 116320 h 3877164"/>
              <a:gd name="connsiteX11" fmla="*/ 116321 w 5769623"/>
              <a:gd name="connsiteY11" fmla="*/ 0 h 3877164"/>
              <a:gd name="connsiteX0" fmla="*/ 116321 w 5769623"/>
              <a:gd name="connsiteY0" fmla="*/ 0 h 3881303"/>
              <a:gd name="connsiteX1" fmla="*/ 5653303 w 5769623"/>
              <a:gd name="connsiteY1" fmla="*/ 0 h 3881303"/>
              <a:gd name="connsiteX2" fmla="*/ 5769623 w 5769623"/>
              <a:gd name="connsiteY2" fmla="*/ 116320 h 3881303"/>
              <a:gd name="connsiteX3" fmla="*/ 5769623 w 5769623"/>
              <a:gd name="connsiteY3" fmla="*/ 3217598 h 3881303"/>
              <a:gd name="connsiteX4" fmla="*/ 5653303 w 5769623"/>
              <a:gd name="connsiteY4" fmla="*/ 3333918 h 3881303"/>
              <a:gd name="connsiteX5" fmla="*/ 749877 w 5769623"/>
              <a:gd name="connsiteY5" fmla="*/ 3333918 h 3881303"/>
              <a:gd name="connsiteX6" fmla="*/ 155105 w 5769623"/>
              <a:gd name="connsiteY6" fmla="*/ 3845835 h 3881303"/>
              <a:gd name="connsiteX7" fmla="*/ 2465 w 5769623"/>
              <a:gd name="connsiteY7" fmla="*/ 3828865 h 3881303"/>
              <a:gd name="connsiteX8" fmla="*/ 0 w 5769623"/>
              <a:gd name="connsiteY8" fmla="*/ 2876492 h 3881303"/>
              <a:gd name="connsiteX9" fmla="*/ 1 w 5769623"/>
              <a:gd name="connsiteY9" fmla="*/ 2876492 h 3881303"/>
              <a:gd name="connsiteX10" fmla="*/ 1 w 5769623"/>
              <a:gd name="connsiteY10" fmla="*/ 116320 h 3881303"/>
              <a:gd name="connsiteX11" fmla="*/ 116321 w 5769623"/>
              <a:gd name="connsiteY11" fmla="*/ 0 h 388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9623" h="3881303">
                <a:moveTo>
                  <a:pt x="116321" y="0"/>
                </a:moveTo>
                <a:lnTo>
                  <a:pt x="5653303" y="0"/>
                </a:lnTo>
                <a:cubicBezTo>
                  <a:pt x="5717545" y="0"/>
                  <a:pt x="5769623" y="52078"/>
                  <a:pt x="5769623" y="116320"/>
                </a:cubicBezTo>
                <a:lnTo>
                  <a:pt x="5769623" y="3217598"/>
                </a:lnTo>
                <a:cubicBezTo>
                  <a:pt x="5769623" y="3281840"/>
                  <a:pt x="5717545" y="3333918"/>
                  <a:pt x="5653303" y="3333918"/>
                </a:cubicBezTo>
                <a:lnTo>
                  <a:pt x="749877" y="3333918"/>
                </a:lnTo>
                <a:lnTo>
                  <a:pt x="155105" y="3845835"/>
                </a:lnTo>
                <a:cubicBezTo>
                  <a:pt x="94367" y="3906724"/>
                  <a:pt x="4051" y="3881352"/>
                  <a:pt x="2465" y="3828865"/>
                </a:cubicBezTo>
                <a:cubicBezTo>
                  <a:pt x="1643" y="3511407"/>
                  <a:pt x="822" y="3193950"/>
                  <a:pt x="0" y="2876492"/>
                </a:cubicBezTo>
                <a:lnTo>
                  <a:pt x="1" y="2876492"/>
                </a:lnTo>
                <a:lnTo>
                  <a:pt x="1" y="116320"/>
                </a:lnTo>
                <a:cubicBezTo>
                  <a:pt x="1" y="52078"/>
                  <a:pt x="52079" y="0"/>
                  <a:pt x="116321" y="0"/>
                </a:cubicBezTo>
                <a:close/>
              </a:path>
            </a:pathLst>
          </a:custGeom>
          <a:solidFill>
            <a:schemeClr val="accent1"/>
          </a:solidFill>
          <a:ln w="12700">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5000"/>
              </a:lnSpc>
              <a:spcAft>
                <a:spcPts val="800"/>
              </a:spcAft>
            </a:pPr>
            <a:endParaRPr lang="pl-PL" dirty="0"/>
          </a:p>
        </p:txBody>
      </p:sp>
      <p:sp>
        <p:nvSpPr>
          <p:cNvPr id="36" name="Symbol zastępczy tekstu 2"/>
          <p:cNvSpPr>
            <a:spLocks noGrp="1"/>
          </p:cNvSpPr>
          <p:nvPr>
            <p:ph type="body" sz="quarter" idx="10" hasCustomPrompt="1"/>
          </p:nvPr>
        </p:nvSpPr>
        <p:spPr>
          <a:xfrm>
            <a:off x="4414838" y="1272800"/>
            <a:ext cx="4224478" cy="2498274"/>
          </a:xfrm>
        </p:spPr>
        <p:txBody>
          <a:bodyPr anchor="ctr">
            <a:noAutofit/>
          </a:bodyPr>
          <a:lstStyle>
            <a:lvl1pPr marL="0" indent="0" algn="l">
              <a:buNone/>
              <a:defRPr sz="3000">
                <a:solidFill>
                  <a:schemeClr val="bg1"/>
                </a:solidFill>
              </a:defRPr>
            </a:lvl1pPr>
            <a:lvl2pPr marL="288000" indent="-288000">
              <a:buClr>
                <a:schemeClr val="bg1"/>
              </a:buClr>
              <a:buSzPct val="120000"/>
              <a:buFont typeface="Arial" panose="020B0604020202020204" pitchFamily="34" charset="0"/>
              <a:buChar char="•"/>
              <a:defRPr sz="2000">
                <a:solidFill>
                  <a:schemeClr val="bg1"/>
                </a:solidFill>
              </a:defRPr>
            </a:lvl2pPr>
            <a:lvl3pPr marL="720725" indent="-365125">
              <a:buClr>
                <a:schemeClr val="bg1"/>
              </a:buClr>
              <a:buFont typeface="Calibri" panose="020F0502020204030204" pitchFamily="34" charset="0"/>
              <a:buChar char="→"/>
              <a:tabLst/>
              <a:defRPr sz="2000">
                <a:solidFill>
                  <a:schemeClr val="bg1"/>
                </a:solidFill>
              </a:defRPr>
            </a:lvl3pPr>
            <a:lvl4pPr marL="987425" indent="-266700">
              <a:defRPr sz="2000">
                <a:solidFill>
                  <a:schemeClr val="bg1"/>
                </a:solidFill>
              </a:defRPr>
            </a:lvl4pPr>
            <a:lvl5pPr>
              <a:defRPr sz="2000">
                <a:solidFill>
                  <a:schemeClr val="bg1"/>
                </a:solidFill>
              </a:defRPr>
            </a:lvl5pPr>
          </a:lstStyle>
          <a:p>
            <a:pPr lvl="0"/>
            <a:r>
              <a:rPr lang="en-US" dirty="0"/>
              <a:t>Click to edit Master text styles</a:t>
            </a:r>
            <a:endParaRPr lang="pl-PL" dirty="0"/>
          </a:p>
        </p:txBody>
      </p:sp>
      <p:pic>
        <p:nvPicPr>
          <p:cNvPr id="14" name="Picture 13"/>
          <p:cNvPicPr>
            <a:picLocks noChangeAspect="1"/>
          </p:cNvPicPr>
          <p:nvPr userDrawn="1"/>
        </p:nvPicPr>
        <p:blipFill>
          <a:blip r:embed="rId3"/>
          <a:stretch>
            <a:fillRect/>
          </a:stretch>
        </p:blipFill>
        <p:spPr>
          <a:xfrm>
            <a:off x="7392816" y="222140"/>
            <a:ext cx="1465755" cy="340065"/>
          </a:xfrm>
          <a:prstGeom prst="rect">
            <a:avLst/>
          </a:prstGeom>
        </p:spPr>
      </p:pic>
    </p:spTree>
    <p:extLst>
      <p:ext uri="{BB962C8B-B14F-4D97-AF65-F5344CB8AC3E}">
        <p14:creationId xmlns:p14="http://schemas.microsoft.com/office/powerpoint/2010/main" val="221397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of chapter (2)">
    <p:spTree>
      <p:nvGrpSpPr>
        <p:cNvPr id="1" name=""/>
        <p:cNvGrpSpPr/>
        <p:nvPr/>
      </p:nvGrpSpPr>
      <p:grpSpPr>
        <a:xfrm>
          <a:off x="0" y="0"/>
          <a:ext cx="0" cy="0"/>
          <a:chOff x="0" y="0"/>
          <a:chExt cx="0" cy="0"/>
        </a:xfrm>
      </p:grpSpPr>
      <p:pic>
        <p:nvPicPr>
          <p:cNvPr id="13" name="Obraz 12"/>
          <p:cNvPicPr>
            <a:picLocks noChangeAspect="1"/>
          </p:cNvPicPr>
          <p:nvPr userDrawn="1"/>
        </p:nvPicPr>
        <p:blipFill rotWithShape="1">
          <a:blip r:embed="rId2" cstate="email">
            <a:extLst>
              <a:ext uri="{28A0092B-C50C-407E-A947-70E740481C1C}">
                <a14:useLocalDpi xmlns:a14="http://schemas.microsoft.com/office/drawing/2010/main"/>
              </a:ext>
            </a:extLst>
          </a:blip>
          <a:srcRect t="14603" b="10397"/>
          <a:stretch/>
        </p:blipFill>
        <p:spPr>
          <a:xfrm>
            <a:off x="0" y="0"/>
            <a:ext cx="9144001" cy="5143500"/>
          </a:xfrm>
          <a:prstGeom prst="rect">
            <a:avLst/>
          </a:prstGeom>
        </p:spPr>
      </p:pic>
      <p:sp>
        <p:nvSpPr>
          <p:cNvPr id="42" name="Prostokąt 41"/>
          <p:cNvSpPr/>
          <p:nvPr userDrawn="1"/>
        </p:nvSpPr>
        <p:spPr bwMode="auto">
          <a:xfrm>
            <a:off x="0" y="1"/>
            <a:ext cx="9144001" cy="5143500"/>
          </a:xfrm>
          <a:prstGeom prst="rect">
            <a:avLst/>
          </a:prstGeom>
          <a:gradFill flip="none" rotWithShape="1">
            <a:gsLst>
              <a:gs pos="0">
                <a:schemeClr val="bg1"/>
              </a:gs>
              <a:gs pos="16000">
                <a:srgbClr val="FFFFFF">
                  <a:alpha val="89000"/>
                </a:srgbClr>
              </a:gs>
              <a:gs pos="34000">
                <a:srgbClr val="FFFFFF">
                  <a:alpha val="44000"/>
                </a:srgbClr>
              </a:gs>
              <a:gs pos="50000">
                <a:schemeClr val="bg1">
                  <a:shade val="100000"/>
                  <a:satMod val="115000"/>
                  <a:alpha val="0"/>
                </a:schemeClr>
              </a:gs>
            </a:gsLst>
            <a:lin ang="7800000" scaled="0"/>
            <a:tileRect/>
          </a:gradFill>
          <a:ln w="12700">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19" name="Prostokąt zaokrąglony 1"/>
          <p:cNvSpPr/>
          <p:nvPr userDrawn="1"/>
        </p:nvSpPr>
        <p:spPr bwMode="auto">
          <a:xfrm>
            <a:off x="3750197" y="1060534"/>
            <a:ext cx="5086306" cy="3421626"/>
          </a:xfrm>
          <a:custGeom>
            <a:avLst/>
            <a:gdLst>
              <a:gd name="connsiteX0" fmla="*/ 116321 w 5769623"/>
              <a:gd name="connsiteY0" fmla="*/ 0 h 3885553"/>
              <a:gd name="connsiteX1" fmla="*/ 5653303 w 5769623"/>
              <a:gd name="connsiteY1" fmla="*/ 0 h 3885553"/>
              <a:gd name="connsiteX2" fmla="*/ 5769623 w 5769623"/>
              <a:gd name="connsiteY2" fmla="*/ 116320 h 3885553"/>
              <a:gd name="connsiteX3" fmla="*/ 5769623 w 5769623"/>
              <a:gd name="connsiteY3" fmla="*/ 3217598 h 3885553"/>
              <a:gd name="connsiteX4" fmla="*/ 5653303 w 5769623"/>
              <a:gd name="connsiteY4" fmla="*/ 3333918 h 3885553"/>
              <a:gd name="connsiteX5" fmla="*/ 749877 w 5769623"/>
              <a:gd name="connsiteY5" fmla="*/ 3333918 h 3885553"/>
              <a:gd name="connsiteX6" fmla="*/ 96238 w 5769623"/>
              <a:gd name="connsiteY6" fmla="*/ 3814439 h 3885553"/>
              <a:gd name="connsiteX7" fmla="*/ 0 w 5769623"/>
              <a:gd name="connsiteY7" fmla="*/ 3885553 h 3885553"/>
              <a:gd name="connsiteX8" fmla="*/ 0 w 5769623"/>
              <a:gd name="connsiteY8" fmla="*/ 2876492 h 3885553"/>
              <a:gd name="connsiteX9" fmla="*/ 1 w 5769623"/>
              <a:gd name="connsiteY9" fmla="*/ 2876492 h 3885553"/>
              <a:gd name="connsiteX10" fmla="*/ 1 w 5769623"/>
              <a:gd name="connsiteY10" fmla="*/ 116320 h 3885553"/>
              <a:gd name="connsiteX11" fmla="*/ 116321 w 5769623"/>
              <a:gd name="connsiteY11" fmla="*/ 0 h 3885553"/>
              <a:gd name="connsiteX0" fmla="*/ 116321 w 5769623"/>
              <a:gd name="connsiteY0" fmla="*/ 0 h 3885553"/>
              <a:gd name="connsiteX1" fmla="*/ 5653303 w 5769623"/>
              <a:gd name="connsiteY1" fmla="*/ 0 h 3885553"/>
              <a:gd name="connsiteX2" fmla="*/ 5769623 w 5769623"/>
              <a:gd name="connsiteY2" fmla="*/ 116320 h 3885553"/>
              <a:gd name="connsiteX3" fmla="*/ 5769623 w 5769623"/>
              <a:gd name="connsiteY3" fmla="*/ 3217598 h 3885553"/>
              <a:gd name="connsiteX4" fmla="*/ 5653303 w 5769623"/>
              <a:gd name="connsiteY4" fmla="*/ 3333918 h 3885553"/>
              <a:gd name="connsiteX5" fmla="*/ 749877 w 5769623"/>
              <a:gd name="connsiteY5" fmla="*/ 3333918 h 3885553"/>
              <a:gd name="connsiteX6" fmla="*/ 155105 w 5769623"/>
              <a:gd name="connsiteY6" fmla="*/ 3845835 h 3885553"/>
              <a:gd name="connsiteX7" fmla="*/ 0 w 5769623"/>
              <a:gd name="connsiteY7" fmla="*/ 3885553 h 3885553"/>
              <a:gd name="connsiteX8" fmla="*/ 0 w 5769623"/>
              <a:gd name="connsiteY8" fmla="*/ 2876492 h 3885553"/>
              <a:gd name="connsiteX9" fmla="*/ 1 w 5769623"/>
              <a:gd name="connsiteY9" fmla="*/ 2876492 h 3885553"/>
              <a:gd name="connsiteX10" fmla="*/ 1 w 5769623"/>
              <a:gd name="connsiteY10" fmla="*/ 116320 h 3885553"/>
              <a:gd name="connsiteX11" fmla="*/ 116321 w 5769623"/>
              <a:gd name="connsiteY11" fmla="*/ 0 h 3885553"/>
              <a:gd name="connsiteX0" fmla="*/ 116321 w 5769623"/>
              <a:gd name="connsiteY0" fmla="*/ 0 h 3845835"/>
              <a:gd name="connsiteX1" fmla="*/ 5653303 w 5769623"/>
              <a:gd name="connsiteY1" fmla="*/ 0 h 3845835"/>
              <a:gd name="connsiteX2" fmla="*/ 5769623 w 5769623"/>
              <a:gd name="connsiteY2" fmla="*/ 116320 h 3845835"/>
              <a:gd name="connsiteX3" fmla="*/ 5769623 w 5769623"/>
              <a:gd name="connsiteY3" fmla="*/ 3217598 h 3845835"/>
              <a:gd name="connsiteX4" fmla="*/ 5653303 w 5769623"/>
              <a:gd name="connsiteY4" fmla="*/ 3333918 h 3845835"/>
              <a:gd name="connsiteX5" fmla="*/ 749877 w 5769623"/>
              <a:gd name="connsiteY5" fmla="*/ 3333918 h 3845835"/>
              <a:gd name="connsiteX6" fmla="*/ 155105 w 5769623"/>
              <a:gd name="connsiteY6" fmla="*/ 3845835 h 3845835"/>
              <a:gd name="connsiteX7" fmla="*/ 2465 w 5769623"/>
              <a:gd name="connsiteY7" fmla="*/ 3828865 h 3845835"/>
              <a:gd name="connsiteX8" fmla="*/ 0 w 5769623"/>
              <a:gd name="connsiteY8" fmla="*/ 2876492 h 3845835"/>
              <a:gd name="connsiteX9" fmla="*/ 1 w 5769623"/>
              <a:gd name="connsiteY9" fmla="*/ 2876492 h 3845835"/>
              <a:gd name="connsiteX10" fmla="*/ 1 w 5769623"/>
              <a:gd name="connsiteY10" fmla="*/ 116320 h 3845835"/>
              <a:gd name="connsiteX11" fmla="*/ 116321 w 5769623"/>
              <a:gd name="connsiteY11" fmla="*/ 0 h 3845835"/>
              <a:gd name="connsiteX0" fmla="*/ 116321 w 5769623"/>
              <a:gd name="connsiteY0" fmla="*/ 0 h 3849595"/>
              <a:gd name="connsiteX1" fmla="*/ 5653303 w 5769623"/>
              <a:gd name="connsiteY1" fmla="*/ 0 h 3849595"/>
              <a:gd name="connsiteX2" fmla="*/ 5769623 w 5769623"/>
              <a:gd name="connsiteY2" fmla="*/ 116320 h 3849595"/>
              <a:gd name="connsiteX3" fmla="*/ 5769623 w 5769623"/>
              <a:gd name="connsiteY3" fmla="*/ 3217598 h 3849595"/>
              <a:gd name="connsiteX4" fmla="*/ 5653303 w 5769623"/>
              <a:gd name="connsiteY4" fmla="*/ 3333918 h 3849595"/>
              <a:gd name="connsiteX5" fmla="*/ 749877 w 5769623"/>
              <a:gd name="connsiteY5" fmla="*/ 3333918 h 3849595"/>
              <a:gd name="connsiteX6" fmla="*/ 155105 w 5769623"/>
              <a:gd name="connsiteY6" fmla="*/ 3845835 h 3849595"/>
              <a:gd name="connsiteX7" fmla="*/ 2465 w 5769623"/>
              <a:gd name="connsiteY7" fmla="*/ 3828865 h 3849595"/>
              <a:gd name="connsiteX8" fmla="*/ 0 w 5769623"/>
              <a:gd name="connsiteY8" fmla="*/ 2876492 h 3849595"/>
              <a:gd name="connsiteX9" fmla="*/ 1 w 5769623"/>
              <a:gd name="connsiteY9" fmla="*/ 2876492 h 3849595"/>
              <a:gd name="connsiteX10" fmla="*/ 1 w 5769623"/>
              <a:gd name="connsiteY10" fmla="*/ 116320 h 3849595"/>
              <a:gd name="connsiteX11" fmla="*/ 116321 w 5769623"/>
              <a:gd name="connsiteY11" fmla="*/ 0 h 3849595"/>
              <a:gd name="connsiteX0" fmla="*/ 116321 w 5769623"/>
              <a:gd name="connsiteY0" fmla="*/ 0 h 3877164"/>
              <a:gd name="connsiteX1" fmla="*/ 5653303 w 5769623"/>
              <a:gd name="connsiteY1" fmla="*/ 0 h 3877164"/>
              <a:gd name="connsiteX2" fmla="*/ 5769623 w 5769623"/>
              <a:gd name="connsiteY2" fmla="*/ 116320 h 3877164"/>
              <a:gd name="connsiteX3" fmla="*/ 5769623 w 5769623"/>
              <a:gd name="connsiteY3" fmla="*/ 3217598 h 3877164"/>
              <a:gd name="connsiteX4" fmla="*/ 5653303 w 5769623"/>
              <a:gd name="connsiteY4" fmla="*/ 3333918 h 3877164"/>
              <a:gd name="connsiteX5" fmla="*/ 749877 w 5769623"/>
              <a:gd name="connsiteY5" fmla="*/ 3333918 h 3877164"/>
              <a:gd name="connsiteX6" fmla="*/ 155105 w 5769623"/>
              <a:gd name="connsiteY6" fmla="*/ 3845835 h 3877164"/>
              <a:gd name="connsiteX7" fmla="*/ 2465 w 5769623"/>
              <a:gd name="connsiteY7" fmla="*/ 3828865 h 3877164"/>
              <a:gd name="connsiteX8" fmla="*/ 0 w 5769623"/>
              <a:gd name="connsiteY8" fmla="*/ 2876492 h 3877164"/>
              <a:gd name="connsiteX9" fmla="*/ 1 w 5769623"/>
              <a:gd name="connsiteY9" fmla="*/ 2876492 h 3877164"/>
              <a:gd name="connsiteX10" fmla="*/ 1 w 5769623"/>
              <a:gd name="connsiteY10" fmla="*/ 116320 h 3877164"/>
              <a:gd name="connsiteX11" fmla="*/ 116321 w 5769623"/>
              <a:gd name="connsiteY11" fmla="*/ 0 h 3877164"/>
              <a:gd name="connsiteX0" fmla="*/ 116321 w 5769623"/>
              <a:gd name="connsiteY0" fmla="*/ 0 h 3881303"/>
              <a:gd name="connsiteX1" fmla="*/ 5653303 w 5769623"/>
              <a:gd name="connsiteY1" fmla="*/ 0 h 3881303"/>
              <a:gd name="connsiteX2" fmla="*/ 5769623 w 5769623"/>
              <a:gd name="connsiteY2" fmla="*/ 116320 h 3881303"/>
              <a:gd name="connsiteX3" fmla="*/ 5769623 w 5769623"/>
              <a:gd name="connsiteY3" fmla="*/ 3217598 h 3881303"/>
              <a:gd name="connsiteX4" fmla="*/ 5653303 w 5769623"/>
              <a:gd name="connsiteY4" fmla="*/ 3333918 h 3881303"/>
              <a:gd name="connsiteX5" fmla="*/ 749877 w 5769623"/>
              <a:gd name="connsiteY5" fmla="*/ 3333918 h 3881303"/>
              <a:gd name="connsiteX6" fmla="*/ 155105 w 5769623"/>
              <a:gd name="connsiteY6" fmla="*/ 3845835 h 3881303"/>
              <a:gd name="connsiteX7" fmla="*/ 2465 w 5769623"/>
              <a:gd name="connsiteY7" fmla="*/ 3828865 h 3881303"/>
              <a:gd name="connsiteX8" fmla="*/ 0 w 5769623"/>
              <a:gd name="connsiteY8" fmla="*/ 2876492 h 3881303"/>
              <a:gd name="connsiteX9" fmla="*/ 1 w 5769623"/>
              <a:gd name="connsiteY9" fmla="*/ 2876492 h 3881303"/>
              <a:gd name="connsiteX10" fmla="*/ 1 w 5769623"/>
              <a:gd name="connsiteY10" fmla="*/ 116320 h 3881303"/>
              <a:gd name="connsiteX11" fmla="*/ 116321 w 5769623"/>
              <a:gd name="connsiteY11" fmla="*/ 0 h 388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9623" h="3881303">
                <a:moveTo>
                  <a:pt x="116321" y="0"/>
                </a:moveTo>
                <a:lnTo>
                  <a:pt x="5653303" y="0"/>
                </a:lnTo>
                <a:cubicBezTo>
                  <a:pt x="5717545" y="0"/>
                  <a:pt x="5769623" y="52078"/>
                  <a:pt x="5769623" y="116320"/>
                </a:cubicBezTo>
                <a:lnTo>
                  <a:pt x="5769623" y="3217598"/>
                </a:lnTo>
                <a:cubicBezTo>
                  <a:pt x="5769623" y="3281840"/>
                  <a:pt x="5717545" y="3333918"/>
                  <a:pt x="5653303" y="3333918"/>
                </a:cubicBezTo>
                <a:lnTo>
                  <a:pt x="749877" y="3333918"/>
                </a:lnTo>
                <a:lnTo>
                  <a:pt x="155105" y="3845835"/>
                </a:lnTo>
                <a:cubicBezTo>
                  <a:pt x="94367" y="3906724"/>
                  <a:pt x="4051" y="3881352"/>
                  <a:pt x="2465" y="3828865"/>
                </a:cubicBezTo>
                <a:cubicBezTo>
                  <a:pt x="1643" y="3511407"/>
                  <a:pt x="822" y="3193950"/>
                  <a:pt x="0" y="2876492"/>
                </a:cubicBezTo>
                <a:lnTo>
                  <a:pt x="1" y="2876492"/>
                </a:lnTo>
                <a:lnTo>
                  <a:pt x="1" y="116320"/>
                </a:lnTo>
                <a:cubicBezTo>
                  <a:pt x="1" y="52078"/>
                  <a:pt x="52079" y="0"/>
                  <a:pt x="116321" y="0"/>
                </a:cubicBezTo>
                <a:close/>
              </a:path>
            </a:pathLst>
          </a:custGeom>
          <a:solidFill>
            <a:schemeClr val="accent1"/>
          </a:solidFill>
          <a:ln w="12700">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5000"/>
              </a:lnSpc>
              <a:spcAft>
                <a:spcPts val="800"/>
              </a:spcAft>
            </a:pPr>
            <a:endParaRPr lang="pl-PL" dirty="0"/>
          </a:p>
        </p:txBody>
      </p:sp>
      <p:sp>
        <p:nvSpPr>
          <p:cNvPr id="14" name="Symbol zastępczy tekstu 2"/>
          <p:cNvSpPr>
            <a:spLocks noGrp="1"/>
          </p:cNvSpPr>
          <p:nvPr>
            <p:ph type="body" sz="quarter" idx="10" hasCustomPrompt="1"/>
          </p:nvPr>
        </p:nvSpPr>
        <p:spPr>
          <a:xfrm>
            <a:off x="4414838" y="1272800"/>
            <a:ext cx="4224478" cy="2498274"/>
          </a:xfrm>
        </p:spPr>
        <p:txBody>
          <a:bodyPr anchor="ctr">
            <a:noAutofit/>
          </a:bodyPr>
          <a:lstStyle>
            <a:lvl1pPr marL="0" indent="0" algn="l">
              <a:buNone/>
              <a:defRPr sz="3000">
                <a:solidFill>
                  <a:schemeClr val="bg1"/>
                </a:solidFill>
              </a:defRPr>
            </a:lvl1pPr>
            <a:lvl2pPr marL="288000" indent="-288000">
              <a:buClr>
                <a:schemeClr val="bg1"/>
              </a:buClr>
              <a:buSzPct val="120000"/>
              <a:buFont typeface="Arial" panose="020B0604020202020204" pitchFamily="34" charset="0"/>
              <a:buChar char="•"/>
              <a:defRPr sz="2000">
                <a:solidFill>
                  <a:schemeClr val="bg1"/>
                </a:solidFill>
              </a:defRPr>
            </a:lvl2pPr>
            <a:lvl3pPr marL="720725" indent="-365125">
              <a:buClr>
                <a:schemeClr val="bg1"/>
              </a:buClr>
              <a:buFont typeface="Calibri" panose="020F0502020204030204" pitchFamily="34" charset="0"/>
              <a:buChar char="→"/>
              <a:tabLst/>
              <a:defRPr sz="2000">
                <a:solidFill>
                  <a:schemeClr val="bg1"/>
                </a:solidFill>
              </a:defRPr>
            </a:lvl3pPr>
            <a:lvl4pPr marL="987425" indent="-266700">
              <a:defRPr sz="2000">
                <a:solidFill>
                  <a:schemeClr val="bg1"/>
                </a:solidFill>
              </a:defRPr>
            </a:lvl4pPr>
            <a:lvl5pPr>
              <a:defRPr sz="2000">
                <a:solidFill>
                  <a:schemeClr val="bg1"/>
                </a:solidFill>
              </a:defRPr>
            </a:lvl5pPr>
          </a:lstStyle>
          <a:p>
            <a:pPr lvl="0"/>
            <a:r>
              <a:rPr lang="en-US" dirty="0"/>
              <a:t>Click to edit Master text styles</a:t>
            </a:r>
            <a:endParaRPr lang="pl-PL" dirty="0"/>
          </a:p>
        </p:txBody>
      </p:sp>
      <p:pic>
        <p:nvPicPr>
          <p:cNvPr id="15" name="Picture 14"/>
          <p:cNvPicPr>
            <a:picLocks noChangeAspect="1"/>
          </p:cNvPicPr>
          <p:nvPr userDrawn="1"/>
        </p:nvPicPr>
        <p:blipFill>
          <a:blip r:embed="rId3"/>
          <a:stretch>
            <a:fillRect/>
          </a:stretch>
        </p:blipFill>
        <p:spPr>
          <a:xfrm>
            <a:off x="7392816" y="222140"/>
            <a:ext cx="1465755" cy="340065"/>
          </a:xfrm>
          <a:prstGeom prst="rect">
            <a:avLst/>
          </a:prstGeom>
        </p:spPr>
      </p:pic>
    </p:spTree>
    <p:extLst>
      <p:ext uri="{BB962C8B-B14F-4D97-AF65-F5344CB8AC3E}">
        <p14:creationId xmlns:p14="http://schemas.microsoft.com/office/powerpoint/2010/main" val="137173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of chapter (3)">
    <p:spTree>
      <p:nvGrpSpPr>
        <p:cNvPr id="1" name=""/>
        <p:cNvGrpSpPr/>
        <p:nvPr/>
      </p:nvGrpSpPr>
      <p:grpSpPr>
        <a:xfrm>
          <a:off x="0" y="0"/>
          <a:ext cx="0" cy="0"/>
          <a:chOff x="0" y="0"/>
          <a:chExt cx="0" cy="0"/>
        </a:xfrm>
      </p:grpSpPr>
      <p:pic>
        <p:nvPicPr>
          <p:cNvPr id="13" name="Obraz 12"/>
          <p:cNvPicPr>
            <a:picLocks noChangeAspect="1"/>
          </p:cNvPicPr>
          <p:nvPr userDrawn="1"/>
        </p:nvPicPr>
        <p:blipFill rotWithShape="1">
          <a:blip r:embed="rId2" cstate="email">
            <a:extLst>
              <a:ext uri="{28A0092B-C50C-407E-A947-70E740481C1C}">
                <a14:useLocalDpi xmlns:a14="http://schemas.microsoft.com/office/drawing/2010/main"/>
              </a:ext>
            </a:extLst>
          </a:blip>
          <a:srcRect t="7938" b="17064"/>
          <a:stretch/>
        </p:blipFill>
        <p:spPr>
          <a:xfrm flipH="1">
            <a:off x="0" y="0"/>
            <a:ext cx="9144000" cy="5143500"/>
          </a:xfrm>
          <a:prstGeom prst="rect">
            <a:avLst/>
          </a:prstGeom>
        </p:spPr>
      </p:pic>
      <p:sp>
        <p:nvSpPr>
          <p:cNvPr id="20" name="Prostokąt 19"/>
          <p:cNvSpPr/>
          <p:nvPr userDrawn="1"/>
        </p:nvSpPr>
        <p:spPr bwMode="auto">
          <a:xfrm>
            <a:off x="0" y="1"/>
            <a:ext cx="9144001" cy="5143500"/>
          </a:xfrm>
          <a:prstGeom prst="rect">
            <a:avLst/>
          </a:prstGeom>
          <a:gradFill flip="none" rotWithShape="1">
            <a:gsLst>
              <a:gs pos="0">
                <a:schemeClr val="bg1"/>
              </a:gs>
              <a:gs pos="16000">
                <a:srgbClr val="FFFFFF">
                  <a:alpha val="89000"/>
                </a:srgbClr>
              </a:gs>
              <a:gs pos="34000">
                <a:srgbClr val="FFFFFF">
                  <a:alpha val="44000"/>
                </a:srgbClr>
              </a:gs>
              <a:gs pos="50000">
                <a:schemeClr val="bg1">
                  <a:shade val="100000"/>
                  <a:satMod val="115000"/>
                  <a:alpha val="0"/>
                </a:schemeClr>
              </a:gs>
            </a:gsLst>
            <a:lin ang="7800000" scaled="0"/>
            <a:tileRect/>
          </a:gradFill>
          <a:ln w="12700">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34" name="Prostokąt zaokrąglony 1"/>
          <p:cNvSpPr/>
          <p:nvPr userDrawn="1"/>
        </p:nvSpPr>
        <p:spPr bwMode="auto">
          <a:xfrm>
            <a:off x="3750197" y="1060534"/>
            <a:ext cx="5086306" cy="3421626"/>
          </a:xfrm>
          <a:custGeom>
            <a:avLst/>
            <a:gdLst>
              <a:gd name="connsiteX0" fmla="*/ 116321 w 5769623"/>
              <a:gd name="connsiteY0" fmla="*/ 0 h 3885553"/>
              <a:gd name="connsiteX1" fmla="*/ 5653303 w 5769623"/>
              <a:gd name="connsiteY1" fmla="*/ 0 h 3885553"/>
              <a:gd name="connsiteX2" fmla="*/ 5769623 w 5769623"/>
              <a:gd name="connsiteY2" fmla="*/ 116320 h 3885553"/>
              <a:gd name="connsiteX3" fmla="*/ 5769623 w 5769623"/>
              <a:gd name="connsiteY3" fmla="*/ 3217598 h 3885553"/>
              <a:gd name="connsiteX4" fmla="*/ 5653303 w 5769623"/>
              <a:gd name="connsiteY4" fmla="*/ 3333918 h 3885553"/>
              <a:gd name="connsiteX5" fmla="*/ 749877 w 5769623"/>
              <a:gd name="connsiteY5" fmla="*/ 3333918 h 3885553"/>
              <a:gd name="connsiteX6" fmla="*/ 96238 w 5769623"/>
              <a:gd name="connsiteY6" fmla="*/ 3814439 h 3885553"/>
              <a:gd name="connsiteX7" fmla="*/ 0 w 5769623"/>
              <a:gd name="connsiteY7" fmla="*/ 3885553 h 3885553"/>
              <a:gd name="connsiteX8" fmla="*/ 0 w 5769623"/>
              <a:gd name="connsiteY8" fmla="*/ 2876492 h 3885553"/>
              <a:gd name="connsiteX9" fmla="*/ 1 w 5769623"/>
              <a:gd name="connsiteY9" fmla="*/ 2876492 h 3885553"/>
              <a:gd name="connsiteX10" fmla="*/ 1 w 5769623"/>
              <a:gd name="connsiteY10" fmla="*/ 116320 h 3885553"/>
              <a:gd name="connsiteX11" fmla="*/ 116321 w 5769623"/>
              <a:gd name="connsiteY11" fmla="*/ 0 h 3885553"/>
              <a:gd name="connsiteX0" fmla="*/ 116321 w 5769623"/>
              <a:gd name="connsiteY0" fmla="*/ 0 h 3885553"/>
              <a:gd name="connsiteX1" fmla="*/ 5653303 w 5769623"/>
              <a:gd name="connsiteY1" fmla="*/ 0 h 3885553"/>
              <a:gd name="connsiteX2" fmla="*/ 5769623 w 5769623"/>
              <a:gd name="connsiteY2" fmla="*/ 116320 h 3885553"/>
              <a:gd name="connsiteX3" fmla="*/ 5769623 w 5769623"/>
              <a:gd name="connsiteY3" fmla="*/ 3217598 h 3885553"/>
              <a:gd name="connsiteX4" fmla="*/ 5653303 w 5769623"/>
              <a:gd name="connsiteY4" fmla="*/ 3333918 h 3885553"/>
              <a:gd name="connsiteX5" fmla="*/ 749877 w 5769623"/>
              <a:gd name="connsiteY5" fmla="*/ 3333918 h 3885553"/>
              <a:gd name="connsiteX6" fmla="*/ 155105 w 5769623"/>
              <a:gd name="connsiteY6" fmla="*/ 3845835 h 3885553"/>
              <a:gd name="connsiteX7" fmla="*/ 0 w 5769623"/>
              <a:gd name="connsiteY7" fmla="*/ 3885553 h 3885553"/>
              <a:gd name="connsiteX8" fmla="*/ 0 w 5769623"/>
              <a:gd name="connsiteY8" fmla="*/ 2876492 h 3885553"/>
              <a:gd name="connsiteX9" fmla="*/ 1 w 5769623"/>
              <a:gd name="connsiteY9" fmla="*/ 2876492 h 3885553"/>
              <a:gd name="connsiteX10" fmla="*/ 1 w 5769623"/>
              <a:gd name="connsiteY10" fmla="*/ 116320 h 3885553"/>
              <a:gd name="connsiteX11" fmla="*/ 116321 w 5769623"/>
              <a:gd name="connsiteY11" fmla="*/ 0 h 3885553"/>
              <a:gd name="connsiteX0" fmla="*/ 116321 w 5769623"/>
              <a:gd name="connsiteY0" fmla="*/ 0 h 3845835"/>
              <a:gd name="connsiteX1" fmla="*/ 5653303 w 5769623"/>
              <a:gd name="connsiteY1" fmla="*/ 0 h 3845835"/>
              <a:gd name="connsiteX2" fmla="*/ 5769623 w 5769623"/>
              <a:gd name="connsiteY2" fmla="*/ 116320 h 3845835"/>
              <a:gd name="connsiteX3" fmla="*/ 5769623 w 5769623"/>
              <a:gd name="connsiteY3" fmla="*/ 3217598 h 3845835"/>
              <a:gd name="connsiteX4" fmla="*/ 5653303 w 5769623"/>
              <a:gd name="connsiteY4" fmla="*/ 3333918 h 3845835"/>
              <a:gd name="connsiteX5" fmla="*/ 749877 w 5769623"/>
              <a:gd name="connsiteY5" fmla="*/ 3333918 h 3845835"/>
              <a:gd name="connsiteX6" fmla="*/ 155105 w 5769623"/>
              <a:gd name="connsiteY6" fmla="*/ 3845835 h 3845835"/>
              <a:gd name="connsiteX7" fmla="*/ 2465 w 5769623"/>
              <a:gd name="connsiteY7" fmla="*/ 3828865 h 3845835"/>
              <a:gd name="connsiteX8" fmla="*/ 0 w 5769623"/>
              <a:gd name="connsiteY8" fmla="*/ 2876492 h 3845835"/>
              <a:gd name="connsiteX9" fmla="*/ 1 w 5769623"/>
              <a:gd name="connsiteY9" fmla="*/ 2876492 h 3845835"/>
              <a:gd name="connsiteX10" fmla="*/ 1 w 5769623"/>
              <a:gd name="connsiteY10" fmla="*/ 116320 h 3845835"/>
              <a:gd name="connsiteX11" fmla="*/ 116321 w 5769623"/>
              <a:gd name="connsiteY11" fmla="*/ 0 h 3845835"/>
              <a:gd name="connsiteX0" fmla="*/ 116321 w 5769623"/>
              <a:gd name="connsiteY0" fmla="*/ 0 h 3849595"/>
              <a:gd name="connsiteX1" fmla="*/ 5653303 w 5769623"/>
              <a:gd name="connsiteY1" fmla="*/ 0 h 3849595"/>
              <a:gd name="connsiteX2" fmla="*/ 5769623 w 5769623"/>
              <a:gd name="connsiteY2" fmla="*/ 116320 h 3849595"/>
              <a:gd name="connsiteX3" fmla="*/ 5769623 w 5769623"/>
              <a:gd name="connsiteY3" fmla="*/ 3217598 h 3849595"/>
              <a:gd name="connsiteX4" fmla="*/ 5653303 w 5769623"/>
              <a:gd name="connsiteY4" fmla="*/ 3333918 h 3849595"/>
              <a:gd name="connsiteX5" fmla="*/ 749877 w 5769623"/>
              <a:gd name="connsiteY5" fmla="*/ 3333918 h 3849595"/>
              <a:gd name="connsiteX6" fmla="*/ 155105 w 5769623"/>
              <a:gd name="connsiteY6" fmla="*/ 3845835 h 3849595"/>
              <a:gd name="connsiteX7" fmla="*/ 2465 w 5769623"/>
              <a:gd name="connsiteY7" fmla="*/ 3828865 h 3849595"/>
              <a:gd name="connsiteX8" fmla="*/ 0 w 5769623"/>
              <a:gd name="connsiteY8" fmla="*/ 2876492 h 3849595"/>
              <a:gd name="connsiteX9" fmla="*/ 1 w 5769623"/>
              <a:gd name="connsiteY9" fmla="*/ 2876492 h 3849595"/>
              <a:gd name="connsiteX10" fmla="*/ 1 w 5769623"/>
              <a:gd name="connsiteY10" fmla="*/ 116320 h 3849595"/>
              <a:gd name="connsiteX11" fmla="*/ 116321 w 5769623"/>
              <a:gd name="connsiteY11" fmla="*/ 0 h 3849595"/>
              <a:gd name="connsiteX0" fmla="*/ 116321 w 5769623"/>
              <a:gd name="connsiteY0" fmla="*/ 0 h 3877164"/>
              <a:gd name="connsiteX1" fmla="*/ 5653303 w 5769623"/>
              <a:gd name="connsiteY1" fmla="*/ 0 h 3877164"/>
              <a:gd name="connsiteX2" fmla="*/ 5769623 w 5769623"/>
              <a:gd name="connsiteY2" fmla="*/ 116320 h 3877164"/>
              <a:gd name="connsiteX3" fmla="*/ 5769623 w 5769623"/>
              <a:gd name="connsiteY3" fmla="*/ 3217598 h 3877164"/>
              <a:gd name="connsiteX4" fmla="*/ 5653303 w 5769623"/>
              <a:gd name="connsiteY4" fmla="*/ 3333918 h 3877164"/>
              <a:gd name="connsiteX5" fmla="*/ 749877 w 5769623"/>
              <a:gd name="connsiteY5" fmla="*/ 3333918 h 3877164"/>
              <a:gd name="connsiteX6" fmla="*/ 155105 w 5769623"/>
              <a:gd name="connsiteY6" fmla="*/ 3845835 h 3877164"/>
              <a:gd name="connsiteX7" fmla="*/ 2465 w 5769623"/>
              <a:gd name="connsiteY7" fmla="*/ 3828865 h 3877164"/>
              <a:gd name="connsiteX8" fmla="*/ 0 w 5769623"/>
              <a:gd name="connsiteY8" fmla="*/ 2876492 h 3877164"/>
              <a:gd name="connsiteX9" fmla="*/ 1 w 5769623"/>
              <a:gd name="connsiteY9" fmla="*/ 2876492 h 3877164"/>
              <a:gd name="connsiteX10" fmla="*/ 1 w 5769623"/>
              <a:gd name="connsiteY10" fmla="*/ 116320 h 3877164"/>
              <a:gd name="connsiteX11" fmla="*/ 116321 w 5769623"/>
              <a:gd name="connsiteY11" fmla="*/ 0 h 3877164"/>
              <a:gd name="connsiteX0" fmla="*/ 116321 w 5769623"/>
              <a:gd name="connsiteY0" fmla="*/ 0 h 3881303"/>
              <a:gd name="connsiteX1" fmla="*/ 5653303 w 5769623"/>
              <a:gd name="connsiteY1" fmla="*/ 0 h 3881303"/>
              <a:gd name="connsiteX2" fmla="*/ 5769623 w 5769623"/>
              <a:gd name="connsiteY2" fmla="*/ 116320 h 3881303"/>
              <a:gd name="connsiteX3" fmla="*/ 5769623 w 5769623"/>
              <a:gd name="connsiteY3" fmla="*/ 3217598 h 3881303"/>
              <a:gd name="connsiteX4" fmla="*/ 5653303 w 5769623"/>
              <a:gd name="connsiteY4" fmla="*/ 3333918 h 3881303"/>
              <a:gd name="connsiteX5" fmla="*/ 749877 w 5769623"/>
              <a:gd name="connsiteY5" fmla="*/ 3333918 h 3881303"/>
              <a:gd name="connsiteX6" fmla="*/ 155105 w 5769623"/>
              <a:gd name="connsiteY6" fmla="*/ 3845835 h 3881303"/>
              <a:gd name="connsiteX7" fmla="*/ 2465 w 5769623"/>
              <a:gd name="connsiteY7" fmla="*/ 3828865 h 3881303"/>
              <a:gd name="connsiteX8" fmla="*/ 0 w 5769623"/>
              <a:gd name="connsiteY8" fmla="*/ 2876492 h 3881303"/>
              <a:gd name="connsiteX9" fmla="*/ 1 w 5769623"/>
              <a:gd name="connsiteY9" fmla="*/ 2876492 h 3881303"/>
              <a:gd name="connsiteX10" fmla="*/ 1 w 5769623"/>
              <a:gd name="connsiteY10" fmla="*/ 116320 h 3881303"/>
              <a:gd name="connsiteX11" fmla="*/ 116321 w 5769623"/>
              <a:gd name="connsiteY11" fmla="*/ 0 h 388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9623" h="3881303">
                <a:moveTo>
                  <a:pt x="116321" y="0"/>
                </a:moveTo>
                <a:lnTo>
                  <a:pt x="5653303" y="0"/>
                </a:lnTo>
                <a:cubicBezTo>
                  <a:pt x="5717545" y="0"/>
                  <a:pt x="5769623" y="52078"/>
                  <a:pt x="5769623" y="116320"/>
                </a:cubicBezTo>
                <a:lnTo>
                  <a:pt x="5769623" y="3217598"/>
                </a:lnTo>
                <a:cubicBezTo>
                  <a:pt x="5769623" y="3281840"/>
                  <a:pt x="5717545" y="3333918"/>
                  <a:pt x="5653303" y="3333918"/>
                </a:cubicBezTo>
                <a:lnTo>
                  <a:pt x="749877" y="3333918"/>
                </a:lnTo>
                <a:lnTo>
                  <a:pt x="155105" y="3845835"/>
                </a:lnTo>
                <a:cubicBezTo>
                  <a:pt x="94367" y="3906724"/>
                  <a:pt x="4051" y="3881352"/>
                  <a:pt x="2465" y="3828865"/>
                </a:cubicBezTo>
                <a:cubicBezTo>
                  <a:pt x="1643" y="3511407"/>
                  <a:pt x="822" y="3193950"/>
                  <a:pt x="0" y="2876492"/>
                </a:cubicBezTo>
                <a:lnTo>
                  <a:pt x="1" y="2876492"/>
                </a:lnTo>
                <a:lnTo>
                  <a:pt x="1" y="116320"/>
                </a:lnTo>
                <a:cubicBezTo>
                  <a:pt x="1" y="52078"/>
                  <a:pt x="52079" y="0"/>
                  <a:pt x="116321" y="0"/>
                </a:cubicBezTo>
                <a:close/>
              </a:path>
            </a:pathLst>
          </a:custGeom>
          <a:solidFill>
            <a:schemeClr val="accent1"/>
          </a:solidFill>
          <a:ln w="12700">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5000"/>
              </a:lnSpc>
              <a:spcAft>
                <a:spcPts val="800"/>
              </a:spcAft>
            </a:pPr>
            <a:endParaRPr lang="pl-PL" dirty="0"/>
          </a:p>
        </p:txBody>
      </p:sp>
      <p:sp>
        <p:nvSpPr>
          <p:cNvPr id="14" name="Symbol zastępczy tekstu 2"/>
          <p:cNvSpPr>
            <a:spLocks noGrp="1"/>
          </p:cNvSpPr>
          <p:nvPr>
            <p:ph type="body" sz="quarter" idx="10" hasCustomPrompt="1"/>
          </p:nvPr>
        </p:nvSpPr>
        <p:spPr>
          <a:xfrm>
            <a:off x="4414838" y="1272800"/>
            <a:ext cx="4224478" cy="2498274"/>
          </a:xfrm>
        </p:spPr>
        <p:txBody>
          <a:bodyPr anchor="ctr">
            <a:noAutofit/>
          </a:bodyPr>
          <a:lstStyle>
            <a:lvl1pPr marL="0" indent="0" algn="l">
              <a:buNone/>
              <a:defRPr sz="3000">
                <a:solidFill>
                  <a:schemeClr val="bg1"/>
                </a:solidFill>
              </a:defRPr>
            </a:lvl1pPr>
            <a:lvl2pPr marL="288000" indent="-288000">
              <a:buClr>
                <a:schemeClr val="bg1"/>
              </a:buClr>
              <a:buSzPct val="120000"/>
              <a:buFont typeface="Arial" panose="020B0604020202020204" pitchFamily="34" charset="0"/>
              <a:buChar char="•"/>
              <a:defRPr sz="2000">
                <a:solidFill>
                  <a:schemeClr val="bg1"/>
                </a:solidFill>
              </a:defRPr>
            </a:lvl2pPr>
            <a:lvl3pPr marL="720725" indent="-365125">
              <a:buClr>
                <a:schemeClr val="bg1"/>
              </a:buClr>
              <a:buFont typeface="Calibri" panose="020F0502020204030204" pitchFamily="34" charset="0"/>
              <a:buChar char="→"/>
              <a:tabLst/>
              <a:defRPr sz="2000">
                <a:solidFill>
                  <a:schemeClr val="bg1"/>
                </a:solidFill>
              </a:defRPr>
            </a:lvl3pPr>
            <a:lvl4pPr marL="987425" indent="-266700">
              <a:defRPr sz="2000">
                <a:solidFill>
                  <a:schemeClr val="bg1"/>
                </a:solidFill>
              </a:defRPr>
            </a:lvl4pPr>
            <a:lvl5pPr>
              <a:defRPr sz="2000">
                <a:solidFill>
                  <a:schemeClr val="bg1"/>
                </a:solidFill>
              </a:defRPr>
            </a:lvl5pPr>
          </a:lstStyle>
          <a:p>
            <a:pPr lvl="0"/>
            <a:r>
              <a:rPr lang="en-US" dirty="0"/>
              <a:t>Click to edit Master text styles</a:t>
            </a:r>
            <a:endParaRPr lang="pl-PL" dirty="0"/>
          </a:p>
        </p:txBody>
      </p:sp>
      <p:pic>
        <p:nvPicPr>
          <p:cNvPr id="15" name="Picture 14"/>
          <p:cNvPicPr>
            <a:picLocks noChangeAspect="1"/>
          </p:cNvPicPr>
          <p:nvPr userDrawn="1"/>
        </p:nvPicPr>
        <p:blipFill>
          <a:blip r:embed="rId3"/>
          <a:stretch>
            <a:fillRect/>
          </a:stretch>
        </p:blipFill>
        <p:spPr>
          <a:xfrm>
            <a:off x="7392816" y="222140"/>
            <a:ext cx="1465755" cy="340065"/>
          </a:xfrm>
          <a:prstGeom prst="rect">
            <a:avLst/>
          </a:prstGeom>
        </p:spPr>
      </p:pic>
    </p:spTree>
    <p:extLst>
      <p:ext uri="{BB962C8B-B14F-4D97-AF65-F5344CB8AC3E}">
        <p14:creationId xmlns:p14="http://schemas.microsoft.com/office/powerpoint/2010/main" val="13574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of chapter (4)">
    <p:spTree>
      <p:nvGrpSpPr>
        <p:cNvPr id="1" name=""/>
        <p:cNvGrpSpPr/>
        <p:nvPr/>
      </p:nvGrpSpPr>
      <p:grpSpPr>
        <a:xfrm>
          <a:off x="0" y="0"/>
          <a:ext cx="0" cy="0"/>
          <a:chOff x="0" y="0"/>
          <a:chExt cx="0" cy="0"/>
        </a:xfrm>
      </p:grpSpPr>
      <p:pic>
        <p:nvPicPr>
          <p:cNvPr id="13" name="Obraz 12"/>
          <p:cNvPicPr>
            <a:picLocks noChangeAspect="1"/>
          </p:cNvPicPr>
          <p:nvPr userDrawn="1"/>
        </p:nvPicPr>
        <p:blipFill rotWithShape="1">
          <a:blip r:embed="rId2" cstate="screen">
            <a:extLst>
              <a:ext uri="{28A0092B-C50C-407E-A947-70E740481C1C}">
                <a14:useLocalDpi xmlns:a14="http://schemas.microsoft.com/office/drawing/2010/main"/>
              </a:ext>
            </a:extLst>
          </a:blip>
          <a:srcRect b="25000"/>
          <a:stretch/>
        </p:blipFill>
        <p:spPr>
          <a:xfrm flipH="1">
            <a:off x="0" y="0"/>
            <a:ext cx="9144000" cy="5143500"/>
          </a:xfrm>
          <a:prstGeom prst="rect">
            <a:avLst/>
          </a:prstGeom>
        </p:spPr>
      </p:pic>
      <p:sp>
        <p:nvSpPr>
          <p:cNvPr id="20" name="Prostokąt 19"/>
          <p:cNvSpPr/>
          <p:nvPr userDrawn="1"/>
        </p:nvSpPr>
        <p:spPr bwMode="auto">
          <a:xfrm>
            <a:off x="0" y="1"/>
            <a:ext cx="9144001" cy="5143500"/>
          </a:xfrm>
          <a:prstGeom prst="rect">
            <a:avLst/>
          </a:prstGeom>
          <a:gradFill flip="none" rotWithShape="1">
            <a:gsLst>
              <a:gs pos="0">
                <a:schemeClr val="bg1"/>
              </a:gs>
              <a:gs pos="16000">
                <a:srgbClr val="FFFFFF">
                  <a:alpha val="89000"/>
                </a:srgbClr>
              </a:gs>
              <a:gs pos="34000">
                <a:srgbClr val="FFFFFF">
                  <a:alpha val="44000"/>
                </a:srgbClr>
              </a:gs>
              <a:gs pos="50000">
                <a:schemeClr val="bg1">
                  <a:shade val="100000"/>
                  <a:satMod val="115000"/>
                  <a:alpha val="0"/>
                </a:schemeClr>
              </a:gs>
            </a:gsLst>
            <a:lin ang="7800000" scaled="0"/>
            <a:tileRect/>
          </a:gradFill>
          <a:ln w="12700">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34" name="Prostokąt zaokrąglony 1"/>
          <p:cNvSpPr/>
          <p:nvPr userDrawn="1"/>
        </p:nvSpPr>
        <p:spPr bwMode="auto">
          <a:xfrm>
            <a:off x="3750197" y="1060534"/>
            <a:ext cx="5086306" cy="3421626"/>
          </a:xfrm>
          <a:custGeom>
            <a:avLst/>
            <a:gdLst>
              <a:gd name="connsiteX0" fmla="*/ 116321 w 5769623"/>
              <a:gd name="connsiteY0" fmla="*/ 0 h 3885553"/>
              <a:gd name="connsiteX1" fmla="*/ 5653303 w 5769623"/>
              <a:gd name="connsiteY1" fmla="*/ 0 h 3885553"/>
              <a:gd name="connsiteX2" fmla="*/ 5769623 w 5769623"/>
              <a:gd name="connsiteY2" fmla="*/ 116320 h 3885553"/>
              <a:gd name="connsiteX3" fmla="*/ 5769623 w 5769623"/>
              <a:gd name="connsiteY3" fmla="*/ 3217598 h 3885553"/>
              <a:gd name="connsiteX4" fmla="*/ 5653303 w 5769623"/>
              <a:gd name="connsiteY4" fmla="*/ 3333918 h 3885553"/>
              <a:gd name="connsiteX5" fmla="*/ 749877 w 5769623"/>
              <a:gd name="connsiteY5" fmla="*/ 3333918 h 3885553"/>
              <a:gd name="connsiteX6" fmla="*/ 96238 w 5769623"/>
              <a:gd name="connsiteY6" fmla="*/ 3814439 h 3885553"/>
              <a:gd name="connsiteX7" fmla="*/ 0 w 5769623"/>
              <a:gd name="connsiteY7" fmla="*/ 3885553 h 3885553"/>
              <a:gd name="connsiteX8" fmla="*/ 0 w 5769623"/>
              <a:gd name="connsiteY8" fmla="*/ 2876492 h 3885553"/>
              <a:gd name="connsiteX9" fmla="*/ 1 w 5769623"/>
              <a:gd name="connsiteY9" fmla="*/ 2876492 h 3885553"/>
              <a:gd name="connsiteX10" fmla="*/ 1 w 5769623"/>
              <a:gd name="connsiteY10" fmla="*/ 116320 h 3885553"/>
              <a:gd name="connsiteX11" fmla="*/ 116321 w 5769623"/>
              <a:gd name="connsiteY11" fmla="*/ 0 h 3885553"/>
              <a:gd name="connsiteX0" fmla="*/ 116321 w 5769623"/>
              <a:gd name="connsiteY0" fmla="*/ 0 h 3885553"/>
              <a:gd name="connsiteX1" fmla="*/ 5653303 w 5769623"/>
              <a:gd name="connsiteY1" fmla="*/ 0 h 3885553"/>
              <a:gd name="connsiteX2" fmla="*/ 5769623 w 5769623"/>
              <a:gd name="connsiteY2" fmla="*/ 116320 h 3885553"/>
              <a:gd name="connsiteX3" fmla="*/ 5769623 w 5769623"/>
              <a:gd name="connsiteY3" fmla="*/ 3217598 h 3885553"/>
              <a:gd name="connsiteX4" fmla="*/ 5653303 w 5769623"/>
              <a:gd name="connsiteY4" fmla="*/ 3333918 h 3885553"/>
              <a:gd name="connsiteX5" fmla="*/ 749877 w 5769623"/>
              <a:gd name="connsiteY5" fmla="*/ 3333918 h 3885553"/>
              <a:gd name="connsiteX6" fmla="*/ 155105 w 5769623"/>
              <a:gd name="connsiteY6" fmla="*/ 3845835 h 3885553"/>
              <a:gd name="connsiteX7" fmla="*/ 0 w 5769623"/>
              <a:gd name="connsiteY7" fmla="*/ 3885553 h 3885553"/>
              <a:gd name="connsiteX8" fmla="*/ 0 w 5769623"/>
              <a:gd name="connsiteY8" fmla="*/ 2876492 h 3885553"/>
              <a:gd name="connsiteX9" fmla="*/ 1 w 5769623"/>
              <a:gd name="connsiteY9" fmla="*/ 2876492 h 3885553"/>
              <a:gd name="connsiteX10" fmla="*/ 1 w 5769623"/>
              <a:gd name="connsiteY10" fmla="*/ 116320 h 3885553"/>
              <a:gd name="connsiteX11" fmla="*/ 116321 w 5769623"/>
              <a:gd name="connsiteY11" fmla="*/ 0 h 3885553"/>
              <a:gd name="connsiteX0" fmla="*/ 116321 w 5769623"/>
              <a:gd name="connsiteY0" fmla="*/ 0 h 3845835"/>
              <a:gd name="connsiteX1" fmla="*/ 5653303 w 5769623"/>
              <a:gd name="connsiteY1" fmla="*/ 0 h 3845835"/>
              <a:gd name="connsiteX2" fmla="*/ 5769623 w 5769623"/>
              <a:gd name="connsiteY2" fmla="*/ 116320 h 3845835"/>
              <a:gd name="connsiteX3" fmla="*/ 5769623 w 5769623"/>
              <a:gd name="connsiteY3" fmla="*/ 3217598 h 3845835"/>
              <a:gd name="connsiteX4" fmla="*/ 5653303 w 5769623"/>
              <a:gd name="connsiteY4" fmla="*/ 3333918 h 3845835"/>
              <a:gd name="connsiteX5" fmla="*/ 749877 w 5769623"/>
              <a:gd name="connsiteY5" fmla="*/ 3333918 h 3845835"/>
              <a:gd name="connsiteX6" fmla="*/ 155105 w 5769623"/>
              <a:gd name="connsiteY6" fmla="*/ 3845835 h 3845835"/>
              <a:gd name="connsiteX7" fmla="*/ 2465 w 5769623"/>
              <a:gd name="connsiteY7" fmla="*/ 3828865 h 3845835"/>
              <a:gd name="connsiteX8" fmla="*/ 0 w 5769623"/>
              <a:gd name="connsiteY8" fmla="*/ 2876492 h 3845835"/>
              <a:gd name="connsiteX9" fmla="*/ 1 w 5769623"/>
              <a:gd name="connsiteY9" fmla="*/ 2876492 h 3845835"/>
              <a:gd name="connsiteX10" fmla="*/ 1 w 5769623"/>
              <a:gd name="connsiteY10" fmla="*/ 116320 h 3845835"/>
              <a:gd name="connsiteX11" fmla="*/ 116321 w 5769623"/>
              <a:gd name="connsiteY11" fmla="*/ 0 h 3845835"/>
              <a:gd name="connsiteX0" fmla="*/ 116321 w 5769623"/>
              <a:gd name="connsiteY0" fmla="*/ 0 h 3849595"/>
              <a:gd name="connsiteX1" fmla="*/ 5653303 w 5769623"/>
              <a:gd name="connsiteY1" fmla="*/ 0 h 3849595"/>
              <a:gd name="connsiteX2" fmla="*/ 5769623 w 5769623"/>
              <a:gd name="connsiteY2" fmla="*/ 116320 h 3849595"/>
              <a:gd name="connsiteX3" fmla="*/ 5769623 w 5769623"/>
              <a:gd name="connsiteY3" fmla="*/ 3217598 h 3849595"/>
              <a:gd name="connsiteX4" fmla="*/ 5653303 w 5769623"/>
              <a:gd name="connsiteY4" fmla="*/ 3333918 h 3849595"/>
              <a:gd name="connsiteX5" fmla="*/ 749877 w 5769623"/>
              <a:gd name="connsiteY5" fmla="*/ 3333918 h 3849595"/>
              <a:gd name="connsiteX6" fmla="*/ 155105 w 5769623"/>
              <a:gd name="connsiteY6" fmla="*/ 3845835 h 3849595"/>
              <a:gd name="connsiteX7" fmla="*/ 2465 w 5769623"/>
              <a:gd name="connsiteY7" fmla="*/ 3828865 h 3849595"/>
              <a:gd name="connsiteX8" fmla="*/ 0 w 5769623"/>
              <a:gd name="connsiteY8" fmla="*/ 2876492 h 3849595"/>
              <a:gd name="connsiteX9" fmla="*/ 1 w 5769623"/>
              <a:gd name="connsiteY9" fmla="*/ 2876492 h 3849595"/>
              <a:gd name="connsiteX10" fmla="*/ 1 w 5769623"/>
              <a:gd name="connsiteY10" fmla="*/ 116320 h 3849595"/>
              <a:gd name="connsiteX11" fmla="*/ 116321 w 5769623"/>
              <a:gd name="connsiteY11" fmla="*/ 0 h 3849595"/>
              <a:gd name="connsiteX0" fmla="*/ 116321 w 5769623"/>
              <a:gd name="connsiteY0" fmla="*/ 0 h 3877164"/>
              <a:gd name="connsiteX1" fmla="*/ 5653303 w 5769623"/>
              <a:gd name="connsiteY1" fmla="*/ 0 h 3877164"/>
              <a:gd name="connsiteX2" fmla="*/ 5769623 w 5769623"/>
              <a:gd name="connsiteY2" fmla="*/ 116320 h 3877164"/>
              <a:gd name="connsiteX3" fmla="*/ 5769623 w 5769623"/>
              <a:gd name="connsiteY3" fmla="*/ 3217598 h 3877164"/>
              <a:gd name="connsiteX4" fmla="*/ 5653303 w 5769623"/>
              <a:gd name="connsiteY4" fmla="*/ 3333918 h 3877164"/>
              <a:gd name="connsiteX5" fmla="*/ 749877 w 5769623"/>
              <a:gd name="connsiteY5" fmla="*/ 3333918 h 3877164"/>
              <a:gd name="connsiteX6" fmla="*/ 155105 w 5769623"/>
              <a:gd name="connsiteY6" fmla="*/ 3845835 h 3877164"/>
              <a:gd name="connsiteX7" fmla="*/ 2465 w 5769623"/>
              <a:gd name="connsiteY7" fmla="*/ 3828865 h 3877164"/>
              <a:gd name="connsiteX8" fmla="*/ 0 w 5769623"/>
              <a:gd name="connsiteY8" fmla="*/ 2876492 h 3877164"/>
              <a:gd name="connsiteX9" fmla="*/ 1 w 5769623"/>
              <a:gd name="connsiteY9" fmla="*/ 2876492 h 3877164"/>
              <a:gd name="connsiteX10" fmla="*/ 1 w 5769623"/>
              <a:gd name="connsiteY10" fmla="*/ 116320 h 3877164"/>
              <a:gd name="connsiteX11" fmla="*/ 116321 w 5769623"/>
              <a:gd name="connsiteY11" fmla="*/ 0 h 3877164"/>
              <a:gd name="connsiteX0" fmla="*/ 116321 w 5769623"/>
              <a:gd name="connsiteY0" fmla="*/ 0 h 3881303"/>
              <a:gd name="connsiteX1" fmla="*/ 5653303 w 5769623"/>
              <a:gd name="connsiteY1" fmla="*/ 0 h 3881303"/>
              <a:gd name="connsiteX2" fmla="*/ 5769623 w 5769623"/>
              <a:gd name="connsiteY2" fmla="*/ 116320 h 3881303"/>
              <a:gd name="connsiteX3" fmla="*/ 5769623 w 5769623"/>
              <a:gd name="connsiteY3" fmla="*/ 3217598 h 3881303"/>
              <a:gd name="connsiteX4" fmla="*/ 5653303 w 5769623"/>
              <a:gd name="connsiteY4" fmla="*/ 3333918 h 3881303"/>
              <a:gd name="connsiteX5" fmla="*/ 749877 w 5769623"/>
              <a:gd name="connsiteY5" fmla="*/ 3333918 h 3881303"/>
              <a:gd name="connsiteX6" fmla="*/ 155105 w 5769623"/>
              <a:gd name="connsiteY6" fmla="*/ 3845835 h 3881303"/>
              <a:gd name="connsiteX7" fmla="*/ 2465 w 5769623"/>
              <a:gd name="connsiteY7" fmla="*/ 3828865 h 3881303"/>
              <a:gd name="connsiteX8" fmla="*/ 0 w 5769623"/>
              <a:gd name="connsiteY8" fmla="*/ 2876492 h 3881303"/>
              <a:gd name="connsiteX9" fmla="*/ 1 w 5769623"/>
              <a:gd name="connsiteY9" fmla="*/ 2876492 h 3881303"/>
              <a:gd name="connsiteX10" fmla="*/ 1 w 5769623"/>
              <a:gd name="connsiteY10" fmla="*/ 116320 h 3881303"/>
              <a:gd name="connsiteX11" fmla="*/ 116321 w 5769623"/>
              <a:gd name="connsiteY11" fmla="*/ 0 h 388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9623" h="3881303">
                <a:moveTo>
                  <a:pt x="116321" y="0"/>
                </a:moveTo>
                <a:lnTo>
                  <a:pt x="5653303" y="0"/>
                </a:lnTo>
                <a:cubicBezTo>
                  <a:pt x="5717545" y="0"/>
                  <a:pt x="5769623" y="52078"/>
                  <a:pt x="5769623" y="116320"/>
                </a:cubicBezTo>
                <a:lnTo>
                  <a:pt x="5769623" y="3217598"/>
                </a:lnTo>
                <a:cubicBezTo>
                  <a:pt x="5769623" y="3281840"/>
                  <a:pt x="5717545" y="3333918"/>
                  <a:pt x="5653303" y="3333918"/>
                </a:cubicBezTo>
                <a:lnTo>
                  <a:pt x="749877" y="3333918"/>
                </a:lnTo>
                <a:lnTo>
                  <a:pt x="155105" y="3845835"/>
                </a:lnTo>
                <a:cubicBezTo>
                  <a:pt x="94367" y="3906724"/>
                  <a:pt x="4051" y="3881352"/>
                  <a:pt x="2465" y="3828865"/>
                </a:cubicBezTo>
                <a:cubicBezTo>
                  <a:pt x="1643" y="3511407"/>
                  <a:pt x="822" y="3193950"/>
                  <a:pt x="0" y="2876492"/>
                </a:cubicBezTo>
                <a:lnTo>
                  <a:pt x="1" y="2876492"/>
                </a:lnTo>
                <a:lnTo>
                  <a:pt x="1" y="116320"/>
                </a:lnTo>
                <a:cubicBezTo>
                  <a:pt x="1" y="52078"/>
                  <a:pt x="52079" y="0"/>
                  <a:pt x="116321" y="0"/>
                </a:cubicBezTo>
                <a:close/>
              </a:path>
            </a:pathLst>
          </a:custGeom>
          <a:solidFill>
            <a:schemeClr val="accent1"/>
          </a:solidFill>
          <a:ln w="12700">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5000"/>
              </a:lnSpc>
              <a:spcAft>
                <a:spcPts val="800"/>
              </a:spcAft>
            </a:pPr>
            <a:endParaRPr lang="pl-PL" dirty="0"/>
          </a:p>
        </p:txBody>
      </p:sp>
      <p:sp>
        <p:nvSpPr>
          <p:cNvPr id="14" name="Symbol zastępczy tekstu 2"/>
          <p:cNvSpPr>
            <a:spLocks noGrp="1"/>
          </p:cNvSpPr>
          <p:nvPr>
            <p:ph type="body" sz="quarter" idx="10" hasCustomPrompt="1"/>
          </p:nvPr>
        </p:nvSpPr>
        <p:spPr>
          <a:xfrm>
            <a:off x="4414838" y="1272800"/>
            <a:ext cx="4224478" cy="2498274"/>
          </a:xfrm>
        </p:spPr>
        <p:txBody>
          <a:bodyPr anchor="ctr">
            <a:noAutofit/>
          </a:bodyPr>
          <a:lstStyle>
            <a:lvl1pPr marL="0" indent="0" algn="l">
              <a:buNone/>
              <a:defRPr sz="3000">
                <a:solidFill>
                  <a:schemeClr val="bg1"/>
                </a:solidFill>
              </a:defRPr>
            </a:lvl1pPr>
            <a:lvl2pPr marL="288000" indent="-288000">
              <a:buClr>
                <a:schemeClr val="bg1"/>
              </a:buClr>
              <a:buSzPct val="120000"/>
              <a:buFont typeface="Arial" panose="020B0604020202020204" pitchFamily="34" charset="0"/>
              <a:buChar char="•"/>
              <a:defRPr sz="2000">
                <a:solidFill>
                  <a:schemeClr val="bg1"/>
                </a:solidFill>
              </a:defRPr>
            </a:lvl2pPr>
            <a:lvl3pPr marL="720725" indent="-365125">
              <a:buClr>
                <a:schemeClr val="bg1"/>
              </a:buClr>
              <a:buFont typeface="Calibri" panose="020F0502020204030204" pitchFamily="34" charset="0"/>
              <a:buChar char="→"/>
              <a:tabLst/>
              <a:defRPr sz="2000">
                <a:solidFill>
                  <a:schemeClr val="bg1"/>
                </a:solidFill>
              </a:defRPr>
            </a:lvl3pPr>
            <a:lvl4pPr marL="987425" indent="-266700">
              <a:defRPr sz="2000">
                <a:solidFill>
                  <a:schemeClr val="bg1"/>
                </a:solidFill>
              </a:defRPr>
            </a:lvl4pPr>
            <a:lvl5pPr>
              <a:defRPr sz="2000">
                <a:solidFill>
                  <a:schemeClr val="bg1"/>
                </a:solidFill>
              </a:defRPr>
            </a:lvl5pPr>
          </a:lstStyle>
          <a:p>
            <a:pPr lvl="0"/>
            <a:r>
              <a:rPr lang="en-US" dirty="0"/>
              <a:t>Click to edit Master text styles</a:t>
            </a:r>
            <a:endParaRPr lang="pl-PL" dirty="0"/>
          </a:p>
        </p:txBody>
      </p:sp>
      <p:pic>
        <p:nvPicPr>
          <p:cNvPr id="15" name="Picture 14"/>
          <p:cNvPicPr>
            <a:picLocks noChangeAspect="1"/>
          </p:cNvPicPr>
          <p:nvPr userDrawn="1"/>
        </p:nvPicPr>
        <p:blipFill>
          <a:blip r:embed="rId3"/>
          <a:stretch>
            <a:fillRect/>
          </a:stretch>
        </p:blipFill>
        <p:spPr>
          <a:xfrm>
            <a:off x="7392816" y="222140"/>
            <a:ext cx="1465755" cy="340065"/>
          </a:xfrm>
          <a:prstGeom prst="rect">
            <a:avLst/>
          </a:prstGeom>
        </p:spPr>
      </p:pic>
    </p:spTree>
    <p:extLst>
      <p:ext uri="{BB962C8B-B14F-4D97-AF65-F5344CB8AC3E}">
        <p14:creationId xmlns:p14="http://schemas.microsoft.com/office/powerpoint/2010/main" val="306975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of chapter (5)">
    <p:spTree>
      <p:nvGrpSpPr>
        <p:cNvPr id="1" name=""/>
        <p:cNvGrpSpPr/>
        <p:nvPr/>
      </p:nvGrpSpPr>
      <p:grpSpPr>
        <a:xfrm>
          <a:off x="0" y="0"/>
          <a:ext cx="0" cy="0"/>
          <a:chOff x="0" y="0"/>
          <a:chExt cx="0" cy="0"/>
        </a:xfrm>
      </p:grpSpPr>
      <p:pic>
        <p:nvPicPr>
          <p:cNvPr id="13" name="Obraz 12"/>
          <p:cNvPicPr>
            <a:picLocks noChangeAspect="1"/>
          </p:cNvPicPr>
          <p:nvPr userDrawn="1"/>
        </p:nvPicPr>
        <p:blipFill rotWithShape="1">
          <a:blip r:embed="rId2" cstate="screen">
            <a:extLst>
              <a:ext uri="{28A0092B-C50C-407E-A947-70E740481C1C}">
                <a14:useLocalDpi xmlns:a14="http://schemas.microsoft.com/office/drawing/2010/main"/>
              </a:ext>
            </a:extLst>
          </a:blip>
          <a:srcRect t="8254" b="16746"/>
          <a:stretch/>
        </p:blipFill>
        <p:spPr>
          <a:xfrm>
            <a:off x="0" y="0"/>
            <a:ext cx="9144001" cy="5143500"/>
          </a:xfrm>
          <a:prstGeom prst="rect">
            <a:avLst/>
          </a:prstGeom>
        </p:spPr>
      </p:pic>
      <p:sp>
        <p:nvSpPr>
          <p:cNvPr id="19" name="Prostokąt 18"/>
          <p:cNvSpPr/>
          <p:nvPr userDrawn="1"/>
        </p:nvSpPr>
        <p:spPr bwMode="auto">
          <a:xfrm>
            <a:off x="0" y="1"/>
            <a:ext cx="9144001" cy="5143500"/>
          </a:xfrm>
          <a:prstGeom prst="rect">
            <a:avLst/>
          </a:prstGeom>
          <a:gradFill flip="none" rotWithShape="1">
            <a:gsLst>
              <a:gs pos="0">
                <a:schemeClr val="bg1"/>
              </a:gs>
              <a:gs pos="16000">
                <a:srgbClr val="FFFFFF">
                  <a:alpha val="89000"/>
                </a:srgbClr>
              </a:gs>
              <a:gs pos="34000">
                <a:srgbClr val="FFFFFF">
                  <a:alpha val="44000"/>
                </a:srgbClr>
              </a:gs>
              <a:gs pos="50000">
                <a:schemeClr val="bg1">
                  <a:shade val="100000"/>
                  <a:satMod val="115000"/>
                  <a:alpha val="0"/>
                </a:schemeClr>
              </a:gs>
            </a:gsLst>
            <a:lin ang="7800000" scaled="0"/>
            <a:tileRect/>
          </a:gradFill>
          <a:ln w="12700">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34" name="Prostokąt zaokrąglony 1"/>
          <p:cNvSpPr/>
          <p:nvPr userDrawn="1"/>
        </p:nvSpPr>
        <p:spPr bwMode="auto">
          <a:xfrm>
            <a:off x="3750197" y="1060534"/>
            <a:ext cx="5086306" cy="3421626"/>
          </a:xfrm>
          <a:custGeom>
            <a:avLst/>
            <a:gdLst>
              <a:gd name="connsiteX0" fmla="*/ 116321 w 5769623"/>
              <a:gd name="connsiteY0" fmla="*/ 0 h 3885553"/>
              <a:gd name="connsiteX1" fmla="*/ 5653303 w 5769623"/>
              <a:gd name="connsiteY1" fmla="*/ 0 h 3885553"/>
              <a:gd name="connsiteX2" fmla="*/ 5769623 w 5769623"/>
              <a:gd name="connsiteY2" fmla="*/ 116320 h 3885553"/>
              <a:gd name="connsiteX3" fmla="*/ 5769623 w 5769623"/>
              <a:gd name="connsiteY3" fmla="*/ 3217598 h 3885553"/>
              <a:gd name="connsiteX4" fmla="*/ 5653303 w 5769623"/>
              <a:gd name="connsiteY4" fmla="*/ 3333918 h 3885553"/>
              <a:gd name="connsiteX5" fmla="*/ 749877 w 5769623"/>
              <a:gd name="connsiteY5" fmla="*/ 3333918 h 3885553"/>
              <a:gd name="connsiteX6" fmla="*/ 96238 w 5769623"/>
              <a:gd name="connsiteY6" fmla="*/ 3814439 h 3885553"/>
              <a:gd name="connsiteX7" fmla="*/ 0 w 5769623"/>
              <a:gd name="connsiteY7" fmla="*/ 3885553 h 3885553"/>
              <a:gd name="connsiteX8" fmla="*/ 0 w 5769623"/>
              <a:gd name="connsiteY8" fmla="*/ 2876492 h 3885553"/>
              <a:gd name="connsiteX9" fmla="*/ 1 w 5769623"/>
              <a:gd name="connsiteY9" fmla="*/ 2876492 h 3885553"/>
              <a:gd name="connsiteX10" fmla="*/ 1 w 5769623"/>
              <a:gd name="connsiteY10" fmla="*/ 116320 h 3885553"/>
              <a:gd name="connsiteX11" fmla="*/ 116321 w 5769623"/>
              <a:gd name="connsiteY11" fmla="*/ 0 h 3885553"/>
              <a:gd name="connsiteX0" fmla="*/ 116321 w 5769623"/>
              <a:gd name="connsiteY0" fmla="*/ 0 h 3885553"/>
              <a:gd name="connsiteX1" fmla="*/ 5653303 w 5769623"/>
              <a:gd name="connsiteY1" fmla="*/ 0 h 3885553"/>
              <a:gd name="connsiteX2" fmla="*/ 5769623 w 5769623"/>
              <a:gd name="connsiteY2" fmla="*/ 116320 h 3885553"/>
              <a:gd name="connsiteX3" fmla="*/ 5769623 w 5769623"/>
              <a:gd name="connsiteY3" fmla="*/ 3217598 h 3885553"/>
              <a:gd name="connsiteX4" fmla="*/ 5653303 w 5769623"/>
              <a:gd name="connsiteY4" fmla="*/ 3333918 h 3885553"/>
              <a:gd name="connsiteX5" fmla="*/ 749877 w 5769623"/>
              <a:gd name="connsiteY5" fmla="*/ 3333918 h 3885553"/>
              <a:gd name="connsiteX6" fmla="*/ 155105 w 5769623"/>
              <a:gd name="connsiteY6" fmla="*/ 3845835 h 3885553"/>
              <a:gd name="connsiteX7" fmla="*/ 0 w 5769623"/>
              <a:gd name="connsiteY7" fmla="*/ 3885553 h 3885553"/>
              <a:gd name="connsiteX8" fmla="*/ 0 w 5769623"/>
              <a:gd name="connsiteY8" fmla="*/ 2876492 h 3885553"/>
              <a:gd name="connsiteX9" fmla="*/ 1 w 5769623"/>
              <a:gd name="connsiteY9" fmla="*/ 2876492 h 3885553"/>
              <a:gd name="connsiteX10" fmla="*/ 1 w 5769623"/>
              <a:gd name="connsiteY10" fmla="*/ 116320 h 3885553"/>
              <a:gd name="connsiteX11" fmla="*/ 116321 w 5769623"/>
              <a:gd name="connsiteY11" fmla="*/ 0 h 3885553"/>
              <a:gd name="connsiteX0" fmla="*/ 116321 w 5769623"/>
              <a:gd name="connsiteY0" fmla="*/ 0 h 3845835"/>
              <a:gd name="connsiteX1" fmla="*/ 5653303 w 5769623"/>
              <a:gd name="connsiteY1" fmla="*/ 0 h 3845835"/>
              <a:gd name="connsiteX2" fmla="*/ 5769623 w 5769623"/>
              <a:gd name="connsiteY2" fmla="*/ 116320 h 3845835"/>
              <a:gd name="connsiteX3" fmla="*/ 5769623 w 5769623"/>
              <a:gd name="connsiteY3" fmla="*/ 3217598 h 3845835"/>
              <a:gd name="connsiteX4" fmla="*/ 5653303 w 5769623"/>
              <a:gd name="connsiteY4" fmla="*/ 3333918 h 3845835"/>
              <a:gd name="connsiteX5" fmla="*/ 749877 w 5769623"/>
              <a:gd name="connsiteY5" fmla="*/ 3333918 h 3845835"/>
              <a:gd name="connsiteX6" fmla="*/ 155105 w 5769623"/>
              <a:gd name="connsiteY6" fmla="*/ 3845835 h 3845835"/>
              <a:gd name="connsiteX7" fmla="*/ 2465 w 5769623"/>
              <a:gd name="connsiteY7" fmla="*/ 3828865 h 3845835"/>
              <a:gd name="connsiteX8" fmla="*/ 0 w 5769623"/>
              <a:gd name="connsiteY8" fmla="*/ 2876492 h 3845835"/>
              <a:gd name="connsiteX9" fmla="*/ 1 w 5769623"/>
              <a:gd name="connsiteY9" fmla="*/ 2876492 h 3845835"/>
              <a:gd name="connsiteX10" fmla="*/ 1 w 5769623"/>
              <a:gd name="connsiteY10" fmla="*/ 116320 h 3845835"/>
              <a:gd name="connsiteX11" fmla="*/ 116321 w 5769623"/>
              <a:gd name="connsiteY11" fmla="*/ 0 h 3845835"/>
              <a:gd name="connsiteX0" fmla="*/ 116321 w 5769623"/>
              <a:gd name="connsiteY0" fmla="*/ 0 h 3849595"/>
              <a:gd name="connsiteX1" fmla="*/ 5653303 w 5769623"/>
              <a:gd name="connsiteY1" fmla="*/ 0 h 3849595"/>
              <a:gd name="connsiteX2" fmla="*/ 5769623 w 5769623"/>
              <a:gd name="connsiteY2" fmla="*/ 116320 h 3849595"/>
              <a:gd name="connsiteX3" fmla="*/ 5769623 w 5769623"/>
              <a:gd name="connsiteY3" fmla="*/ 3217598 h 3849595"/>
              <a:gd name="connsiteX4" fmla="*/ 5653303 w 5769623"/>
              <a:gd name="connsiteY4" fmla="*/ 3333918 h 3849595"/>
              <a:gd name="connsiteX5" fmla="*/ 749877 w 5769623"/>
              <a:gd name="connsiteY5" fmla="*/ 3333918 h 3849595"/>
              <a:gd name="connsiteX6" fmla="*/ 155105 w 5769623"/>
              <a:gd name="connsiteY6" fmla="*/ 3845835 h 3849595"/>
              <a:gd name="connsiteX7" fmla="*/ 2465 w 5769623"/>
              <a:gd name="connsiteY7" fmla="*/ 3828865 h 3849595"/>
              <a:gd name="connsiteX8" fmla="*/ 0 w 5769623"/>
              <a:gd name="connsiteY8" fmla="*/ 2876492 h 3849595"/>
              <a:gd name="connsiteX9" fmla="*/ 1 w 5769623"/>
              <a:gd name="connsiteY9" fmla="*/ 2876492 h 3849595"/>
              <a:gd name="connsiteX10" fmla="*/ 1 w 5769623"/>
              <a:gd name="connsiteY10" fmla="*/ 116320 h 3849595"/>
              <a:gd name="connsiteX11" fmla="*/ 116321 w 5769623"/>
              <a:gd name="connsiteY11" fmla="*/ 0 h 3849595"/>
              <a:gd name="connsiteX0" fmla="*/ 116321 w 5769623"/>
              <a:gd name="connsiteY0" fmla="*/ 0 h 3877164"/>
              <a:gd name="connsiteX1" fmla="*/ 5653303 w 5769623"/>
              <a:gd name="connsiteY1" fmla="*/ 0 h 3877164"/>
              <a:gd name="connsiteX2" fmla="*/ 5769623 w 5769623"/>
              <a:gd name="connsiteY2" fmla="*/ 116320 h 3877164"/>
              <a:gd name="connsiteX3" fmla="*/ 5769623 w 5769623"/>
              <a:gd name="connsiteY3" fmla="*/ 3217598 h 3877164"/>
              <a:gd name="connsiteX4" fmla="*/ 5653303 w 5769623"/>
              <a:gd name="connsiteY4" fmla="*/ 3333918 h 3877164"/>
              <a:gd name="connsiteX5" fmla="*/ 749877 w 5769623"/>
              <a:gd name="connsiteY5" fmla="*/ 3333918 h 3877164"/>
              <a:gd name="connsiteX6" fmla="*/ 155105 w 5769623"/>
              <a:gd name="connsiteY6" fmla="*/ 3845835 h 3877164"/>
              <a:gd name="connsiteX7" fmla="*/ 2465 w 5769623"/>
              <a:gd name="connsiteY7" fmla="*/ 3828865 h 3877164"/>
              <a:gd name="connsiteX8" fmla="*/ 0 w 5769623"/>
              <a:gd name="connsiteY8" fmla="*/ 2876492 h 3877164"/>
              <a:gd name="connsiteX9" fmla="*/ 1 w 5769623"/>
              <a:gd name="connsiteY9" fmla="*/ 2876492 h 3877164"/>
              <a:gd name="connsiteX10" fmla="*/ 1 w 5769623"/>
              <a:gd name="connsiteY10" fmla="*/ 116320 h 3877164"/>
              <a:gd name="connsiteX11" fmla="*/ 116321 w 5769623"/>
              <a:gd name="connsiteY11" fmla="*/ 0 h 3877164"/>
              <a:gd name="connsiteX0" fmla="*/ 116321 w 5769623"/>
              <a:gd name="connsiteY0" fmla="*/ 0 h 3881303"/>
              <a:gd name="connsiteX1" fmla="*/ 5653303 w 5769623"/>
              <a:gd name="connsiteY1" fmla="*/ 0 h 3881303"/>
              <a:gd name="connsiteX2" fmla="*/ 5769623 w 5769623"/>
              <a:gd name="connsiteY2" fmla="*/ 116320 h 3881303"/>
              <a:gd name="connsiteX3" fmla="*/ 5769623 w 5769623"/>
              <a:gd name="connsiteY3" fmla="*/ 3217598 h 3881303"/>
              <a:gd name="connsiteX4" fmla="*/ 5653303 w 5769623"/>
              <a:gd name="connsiteY4" fmla="*/ 3333918 h 3881303"/>
              <a:gd name="connsiteX5" fmla="*/ 749877 w 5769623"/>
              <a:gd name="connsiteY5" fmla="*/ 3333918 h 3881303"/>
              <a:gd name="connsiteX6" fmla="*/ 155105 w 5769623"/>
              <a:gd name="connsiteY6" fmla="*/ 3845835 h 3881303"/>
              <a:gd name="connsiteX7" fmla="*/ 2465 w 5769623"/>
              <a:gd name="connsiteY7" fmla="*/ 3828865 h 3881303"/>
              <a:gd name="connsiteX8" fmla="*/ 0 w 5769623"/>
              <a:gd name="connsiteY8" fmla="*/ 2876492 h 3881303"/>
              <a:gd name="connsiteX9" fmla="*/ 1 w 5769623"/>
              <a:gd name="connsiteY9" fmla="*/ 2876492 h 3881303"/>
              <a:gd name="connsiteX10" fmla="*/ 1 w 5769623"/>
              <a:gd name="connsiteY10" fmla="*/ 116320 h 3881303"/>
              <a:gd name="connsiteX11" fmla="*/ 116321 w 5769623"/>
              <a:gd name="connsiteY11" fmla="*/ 0 h 388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9623" h="3881303">
                <a:moveTo>
                  <a:pt x="116321" y="0"/>
                </a:moveTo>
                <a:lnTo>
                  <a:pt x="5653303" y="0"/>
                </a:lnTo>
                <a:cubicBezTo>
                  <a:pt x="5717545" y="0"/>
                  <a:pt x="5769623" y="52078"/>
                  <a:pt x="5769623" y="116320"/>
                </a:cubicBezTo>
                <a:lnTo>
                  <a:pt x="5769623" y="3217598"/>
                </a:lnTo>
                <a:cubicBezTo>
                  <a:pt x="5769623" y="3281840"/>
                  <a:pt x="5717545" y="3333918"/>
                  <a:pt x="5653303" y="3333918"/>
                </a:cubicBezTo>
                <a:lnTo>
                  <a:pt x="749877" y="3333918"/>
                </a:lnTo>
                <a:lnTo>
                  <a:pt x="155105" y="3845835"/>
                </a:lnTo>
                <a:cubicBezTo>
                  <a:pt x="94367" y="3906724"/>
                  <a:pt x="4051" y="3881352"/>
                  <a:pt x="2465" y="3828865"/>
                </a:cubicBezTo>
                <a:cubicBezTo>
                  <a:pt x="1643" y="3511407"/>
                  <a:pt x="822" y="3193950"/>
                  <a:pt x="0" y="2876492"/>
                </a:cubicBezTo>
                <a:lnTo>
                  <a:pt x="1" y="2876492"/>
                </a:lnTo>
                <a:lnTo>
                  <a:pt x="1" y="116320"/>
                </a:lnTo>
                <a:cubicBezTo>
                  <a:pt x="1" y="52078"/>
                  <a:pt x="52079" y="0"/>
                  <a:pt x="116321" y="0"/>
                </a:cubicBezTo>
                <a:close/>
              </a:path>
            </a:pathLst>
          </a:custGeom>
          <a:solidFill>
            <a:schemeClr val="accent1"/>
          </a:solidFill>
          <a:ln w="12700">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5000"/>
              </a:lnSpc>
              <a:spcAft>
                <a:spcPts val="800"/>
              </a:spcAft>
            </a:pPr>
            <a:endParaRPr lang="pl-PL" dirty="0"/>
          </a:p>
        </p:txBody>
      </p:sp>
      <p:sp>
        <p:nvSpPr>
          <p:cNvPr id="14" name="Symbol zastępczy tekstu 2"/>
          <p:cNvSpPr>
            <a:spLocks noGrp="1"/>
          </p:cNvSpPr>
          <p:nvPr>
            <p:ph type="body" sz="quarter" idx="10" hasCustomPrompt="1"/>
          </p:nvPr>
        </p:nvSpPr>
        <p:spPr>
          <a:xfrm>
            <a:off x="4414838" y="1272800"/>
            <a:ext cx="4224478" cy="2498274"/>
          </a:xfrm>
        </p:spPr>
        <p:txBody>
          <a:bodyPr anchor="ctr">
            <a:noAutofit/>
          </a:bodyPr>
          <a:lstStyle>
            <a:lvl1pPr marL="0" indent="0" algn="l">
              <a:buNone/>
              <a:defRPr sz="3000">
                <a:solidFill>
                  <a:schemeClr val="bg1"/>
                </a:solidFill>
              </a:defRPr>
            </a:lvl1pPr>
            <a:lvl2pPr marL="288000" indent="-288000">
              <a:buClr>
                <a:schemeClr val="bg1"/>
              </a:buClr>
              <a:buSzPct val="120000"/>
              <a:buFont typeface="Arial" panose="020B0604020202020204" pitchFamily="34" charset="0"/>
              <a:buChar char="•"/>
              <a:defRPr sz="2000">
                <a:solidFill>
                  <a:schemeClr val="bg1"/>
                </a:solidFill>
              </a:defRPr>
            </a:lvl2pPr>
            <a:lvl3pPr marL="720725" indent="-365125">
              <a:buClr>
                <a:schemeClr val="bg1"/>
              </a:buClr>
              <a:buFont typeface="Calibri" panose="020F0502020204030204" pitchFamily="34" charset="0"/>
              <a:buChar char="→"/>
              <a:tabLst/>
              <a:defRPr sz="2000">
                <a:solidFill>
                  <a:schemeClr val="bg1"/>
                </a:solidFill>
              </a:defRPr>
            </a:lvl3pPr>
            <a:lvl4pPr marL="987425" indent="-266700">
              <a:defRPr sz="2000">
                <a:solidFill>
                  <a:schemeClr val="bg1"/>
                </a:solidFill>
              </a:defRPr>
            </a:lvl4pPr>
            <a:lvl5pPr>
              <a:defRPr sz="2000">
                <a:solidFill>
                  <a:schemeClr val="bg1"/>
                </a:solidFill>
              </a:defRPr>
            </a:lvl5pPr>
          </a:lstStyle>
          <a:p>
            <a:pPr lvl="0"/>
            <a:r>
              <a:rPr lang="en-US" dirty="0"/>
              <a:t>Click to edit Master text styles</a:t>
            </a:r>
            <a:endParaRPr lang="pl-PL" dirty="0"/>
          </a:p>
        </p:txBody>
      </p:sp>
      <p:pic>
        <p:nvPicPr>
          <p:cNvPr id="15" name="Picture 14"/>
          <p:cNvPicPr>
            <a:picLocks noChangeAspect="1"/>
          </p:cNvPicPr>
          <p:nvPr userDrawn="1"/>
        </p:nvPicPr>
        <p:blipFill>
          <a:blip r:embed="rId3"/>
          <a:stretch>
            <a:fillRect/>
          </a:stretch>
        </p:blipFill>
        <p:spPr>
          <a:xfrm>
            <a:off x="7392816" y="222140"/>
            <a:ext cx="1465755" cy="340065"/>
          </a:xfrm>
          <a:prstGeom prst="rect">
            <a:avLst/>
          </a:prstGeom>
        </p:spPr>
      </p:pic>
    </p:spTree>
    <p:extLst>
      <p:ext uri="{BB962C8B-B14F-4D97-AF65-F5344CB8AC3E}">
        <p14:creationId xmlns:p14="http://schemas.microsoft.com/office/powerpoint/2010/main" val="238625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of chapter (6)">
    <p:spTree>
      <p:nvGrpSpPr>
        <p:cNvPr id="1" name=""/>
        <p:cNvGrpSpPr/>
        <p:nvPr/>
      </p:nvGrpSpPr>
      <p:grpSpPr>
        <a:xfrm>
          <a:off x="0" y="0"/>
          <a:ext cx="0" cy="0"/>
          <a:chOff x="0" y="0"/>
          <a:chExt cx="0" cy="0"/>
        </a:xfrm>
      </p:grpSpPr>
      <p:pic>
        <p:nvPicPr>
          <p:cNvPr id="13" name="Obraz 12"/>
          <p:cNvPicPr>
            <a:picLocks noChangeAspect="1"/>
          </p:cNvPicPr>
          <p:nvPr userDrawn="1"/>
        </p:nvPicPr>
        <p:blipFill rotWithShape="1">
          <a:blip r:embed="rId2" cstate="email">
            <a:extLst>
              <a:ext uri="{28A0092B-C50C-407E-A947-70E740481C1C}">
                <a14:useLocalDpi xmlns:a14="http://schemas.microsoft.com/office/drawing/2010/main"/>
              </a:ext>
            </a:extLst>
          </a:blip>
          <a:srcRect t="6983" b="18016"/>
          <a:stretch/>
        </p:blipFill>
        <p:spPr>
          <a:xfrm>
            <a:off x="0" y="0"/>
            <a:ext cx="9144000" cy="5143500"/>
          </a:xfrm>
          <a:prstGeom prst="rect">
            <a:avLst/>
          </a:prstGeom>
        </p:spPr>
      </p:pic>
      <p:sp>
        <p:nvSpPr>
          <p:cNvPr id="20" name="Prostokąt 19"/>
          <p:cNvSpPr/>
          <p:nvPr userDrawn="1"/>
        </p:nvSpPr>
        <p:spPr bwMode="auto">
          <a:xfrm>
            <a:off x="0" y="1"/>
            <a:ext cx="9144001" cy="5143500"/>
          </a:xfrm>
          <a:prstGeom prst="rect">
            <a:avLst/>
          </a:prstGeom>
          <a:gradFill flip="none" rotWithShape="1">
            <a:gsLst>
              <a:gs pos="0">
                <a:schemeClr val="bg1"/>
              </a:gs>
              <a:gs pos="16000">
                <a:srgbClr val="FFFFFF">
                  <a:alpha val="89000"/>
                </a:srgbClr>
              </a:gs>
              <a:gs pos="34000">
                <a:srgbClr val="FFFFFF">
                  <a:alpha val="44000"/>
                </a:srgbClr>
              </a:gs>
              <a:gs pos="50000">
                <a:schemeClr val="bg1">
                  <a:shade val="100000"/>
                  <a:satMod val="115000"/>
                  <a:alpha val="0"/>
                </a:schemeClr>
              </a:gs>
            </a:gsLst>
            <a:lin ang="7800000" scaled="0"/>
            <a:tileRect/>
          </a:gradFill>
          <a:ln w="12700">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34" name="Prostokąt zaokrąglony 1"/>
          <p:cNvSpPr/>
          <p:nvPr userDrawn="1"/>
        </p:nvSpPr>
        <p:spPr bwMode="auto">
          <a:xfrm>
            <a:off x="3750197" y="1060534"/>
            <a:ext cx="5086306" cy="3421626"/>
          </a:xfrm>
          <a:custGeom>
            <a:avLst/>
            <a:gdLst>
              <a:gd name="connsiteX0" fmla="*/ 116321 w 5769623"/>
              <a:gd name="connsiteY0" fmla="*/ 0 h 3885553"/>
              <a:gd name="connsiteX1" fmla="*/ 5653303 w 5769623"/>
              <a:gd name="connsiteY1" fmla="*/ 0 h 3885553"/>
              <a:gd name="connsiteX2" fmla="*/ 5769623 w 5769623"/>
              <a:gd name="connsiteY2" fmla="*/ 116320 h 3885553"/>
              <a:gd name="connsiteX3" fmla="*/ 5769623 w 5769623"/>
              <a:gd name="connsiteY3" fmla="*/ 3217598 h 3885553"/>
              <a:gd name="connsiteX4" fmla="*/ 5653303 w 5769623"/>
              <a:gd name="connsiteY4" fmla="*/ 3333918 h 3885553"/>
              <a:gd name="connsiteX5" fmla="*/ 749877 w 5769623"/>
              <a:gd name="connsiteY5" fmla="*/ 3333918 h 3885553"/>
              <a:gd name="connsiteX6" fmla="*/ 96238 w 5769623"/>
              <a:gd name="connsiteY6" fmla="*/ 3814439 h 3885553"/>
              <a:gd name="connsiteX7" fmla="*/ 0 w 5769623"/>
              <a:gd name="connsiteY7" fmla="*/ 3885553 h 3885553"/>
              <a:gd name="connsiteX8" fmla="*/ 0 w 5769623"/>
              <a:gd name="connsiteY8" fmla="*/ 2876492 h 3885553"/>
              <a:gd name="connsiteX9" fmla="*/ 1 w 5769623"/>
              <a:gd name="connsiteY9" fmla="*/ 2876492 h 3885553"/>
              <a:gd name="connsiteX10" fmla="*/ 1 w 5769623"/>
              <a:gd name="connsiteY10" fmla="*/ 116320 h 3885553"/>
              <a:gd name="connsiteX11" fmla="*/ 116321 w 5769623"/>
              <a:gd name="connsiteY11" fmla="*/ 0 h 3885553"/>
              <a:gd name="connsiteX0" fmla="*/ 116321 w 5769623"/>
              <a:gd name="connsiteY0" fmla="*/ 0 h 3885553"/>
              <a:gd name="connsiteX1" fmla="*/ 5653303 w 5769623"/>
              <a:gd name="connsiteY1" fmla="*/ 0 h 3885553"/>
              <a:gd name="connsiteX2" fmla="*/ 5769623 w 5769623"/>
              <a:gd name="connsiteY2" fmla="*/ 116320 h 3885553"/>
              <a:gd name="connsiteX3" fmla="*/ 5769623 w 5769623"/>
              <a:gd name="connsiteY3" fmla="*/ 3217598 h 3885553"/>
              <a:gd name="connsiteX4" fmla="*/ 5653303 w 5769623"/>
              <a:gd name="connsiteY4" fmla="*/ 3333918 h 3885553"/>
              <a:gd name="connsiteX5" fmla="*/ 749877 w 5769623"/>
              <a:gd name="connsiteY5" fmla="*/ 3333918 h 3885553"/>
              <a:gd name="connsiteX6" fmla="*/ 155105 w 5769623"/>
              <a:gd name="connsiteY6" fmla="*/ 3845835 h 3885553"/>
              <a:gd name="connsiteX7" fmla="*/ 0 w 5769623"/>
              <a:gd name="connsiteY7" fmla="*/ 3885553 h 3885553"/>
              <a:gd name="connsiteX8" fmla="*/ 0 w 5769623"/>
              <a:gd name="connsiteY8" fmla="*/ 2876492 h 3885553"/>
              <a:gd name="connsiteX9" fmla="*/ 1 w 5769623"/>
              <a:gd name="connsiteY9" fmla="*/ 2876492 h 3885553"/>
              <a:gd name="connsiteX10" fmla="*/ 1 w 5769623"/>
              <a:gd name="connsiteY10" fmla="*/ 116320 h 3885553"/>
              <a:gd name="connsiteX11" fmla="*/ 116321 w 5769623"/>
              <a:gd name="connsiteY11" fmla="*/ 0 h 3885553"/>
              <a:gd name="connsiteX0" fmla="*/ 116321 w 5769623"/>
              <a:gd name="connsiteY0" fmla="*/ 0 h 3845835"/>
              <a:gd name="connsiteX1" fmla="*/ 5653303 w 5769623"/>
              <a:gd name="connsiteY1" fmla="*/ 0 h 3845835"/>
              <a:gd name="connsiteX2" fmla="*/ 5769623 w 5769623"/>
              <a:gd name="connsiteY2" fmla="*/ 116320 h 3845835"/>
              <a:gd name="connsiteX3" fmla="*/ 5769623 w 5769623"/>
              <a:gd name="connsiteY3" fmla="*/ 3217598 h 3845835"/>
              <a:gd name="connsiteX4" fmla="*/ 5653303 w 5769623"/>
              <a:gd name="connsiteY4" fmla="*/ 3333918 h 3845835"/>
              <a:gd name="connsiteX5" fmla="*/ 749877 w 5769623"/>
              <a:gd name="connsiteY5" fmla="*/ 3333918 h 3845835"/>
              <a:gd name="connsiteX6" fmla="*/ 155105 w 5769623"/>
              <a:gd name="connsiteY6" fmla="*/ 3845835 h 3845835"/>
              <a:gd name="connsiteX7" fmla="*/ 2465 w 5769623"/>
              <a:gd name="connsiteY7" fmla="*/ 3828865 h 3845835"/>
              <a:gd name="connsiteX8" fmla="*/ 0 w 5769623"/>
              <a:gd name="connsiteY8" fmla="*/ 2876492 h 3845835"/>
              <a:gd name="connsiteX9" fmla="*/ 1 w 5769623"/>
              <a:gd name="connsiteY9" fmla="*/ 2876492 h 3845835"/>
              <a:gd name="connsiteX10" fmla="*/ 1 w 5769623"/>
              <a:gd name="connsiteY10" fmla="*/ 116320 h 3845835"/>
              <a:gd name="connsiteX11" fmla="*/ 116321 w 5769623"/>
              <a:gd name="connsiteY11" fmla="*/ 0 h 3845835"/>
              <a:gd name="connsiteX0" fmla="*/ 116321 w 5769623"/>
              <a:gd name="connsiteY0" fmla="*/ 0 h 3849595"/>
              <a:gd name="connsiteX1" fmla="*/ 5653303 w 5769623"/>
              <a:gd name="connsiteY1" fmla="*/ 0 h 3849595"/>
              <a:gd name="connsiteX2" fmla="*/ 5769623 w 5769623"/>
              <a:gd name="connsiteY2" fmla="*/ 116320 h 3849595"/>
              <a:gd name="connsiteX3" fmla="*/ 5769623 w 5769623"/>
              <a:gd name="connsiteY3" fmla="*/ 3217598 h 3849595"/>
              <a:gd name="connsiteX4" fmla="*/ 5653303 w 5769623"/>
              <a:gd name="connsiteY4" fmla="*/ 3333918 h 3849595"/>
              <a:gd name="connsiteX5" fmla="*/ 749877 w 5769623"/>
              <a:gd name="connsiteY5" fmla="*/ 3333918 h 3849595"/>
              <a:gd name="connsiteX6" fmla="*/ 155105 w 5769623"/>
              <a:gd name="connsiteY6" fmla="*/ 3845835 h 3849595"/>
              <a:gd name="connsiteX7" fmla="*/ 2465 w 5769623"/>
              <a:gd name="connsiteY7" fmla="*/ 3828865 h 3849595"/>
              <a:gd name="connsiteX8" fmla="*/ 0 w 5769623"/>
              <a:gd name="connsiteY8" fmla="*/ 2876492 h 3849595"/>
              <a:gd name="connsiteX9" fmla="*/ 1 w 5769623"/>
              <a:gd name="connsiteY9" fmla="*/ 2876492 h 3849595"/>
              <a:gd name="connsiteX10" fmla="*/ 1 w 5769623"/>
              <a:gd name="connsiteY10" fmla="*/ 116320 h 3849595"/>
              <a:gd name="connsiteX11" fmla="*/ 116321 w 5769623"/>
              <a:gd name="connsiteY11" fmla="*/ 0 h 3849595"/>
              <a:gd name="connsiteX0" fmla="*/ 116321 w 5769623"/>
              <a:gd name="connsiteY0" fmla="*/ 0 h 3877164"/>
              <a:gd name="connsiteX1" fmla="*/ 5653303 w 5769623"/>
              <a:gd name="connsiteY1" fmla="*/ 0 h 3877164"/>
              <a:gd name="connsiteX2" fmla="*/ 5769623 w 5769623"/>
              <a:gd name="connsiteY2" fmla="*/ 116320 h 3877164"/>
              <a:gd name="connsiteX3" fmla="*/ 5769623 w 5769623"/>
              <a:gd name="connsiteY3" fmla="*/ 3217598 h 3877164"/>
              <a:gd name="connsiteX4" fmla="*/ 5653303 w 5769623"/>
              <a:gd name="connsiteY4" fmla="*/ 3333918 h 3877164"/>
              <a:gd name="connsiteX5" fmla="*/ 749877 w 5769623"/>
              <a:gd name="connsiteY5" fmla="*/ 3333918 h 3877164"/>
              <a:gd name="connsiteX6" fmla="*/ 155105 w 5769623"/>
              <a:gd name="connsiteY6" fmla="*/ 3845835 h 3877164"/>
              <a:gd name="connsiteX7" fmla="*/ 2465 w 5769623"/>
              <a:gd name="connsiteY7" fmla="*/ 3828865 h 3877164"/>
              <a:gd name="connsiteX8" fmla="*/ 0 w 5769623"/>
              <a:gd name="connsiteY8" fmla="*/ 2876492 h 3877164"/>
              <a:gd name="connsiteX9" fmla="*/ 1 w 5769623"/>
              <a:gd name="connsiteY9" fmla="*/ 2876492 h 3877164"/>
              <a:gd name="connsiteX10" fmla="*/ 1 w 5769623"/>
              <a:gd name="connsiteY10" fmla="*/ 116320 h 3877164"/>
              <a:gd name="connsiteX11" fmla="*/ 116321 w 5769623"/>
              <a:gd name="connsiteY11" fmla="*/ 0 h 3877164"/>
              <a:gd name="connsiteX0" fmla="*/ 116321 w 5769623"/>
              <a:gd name="connsiteY0" fmla="*/ 0 h 3881303"/>
              <a:gd name="connsiteX1" fmla="*/ 5653303 w 5769623"/>
              <a:gd name="connsiteY1" fmla="*/ 0 h 3881303"/>
              <a:gd name="connsiteX2" fmla="*/ 5769623 w 5769623"/>
              <a:gd name="connsiteY2" fmla="*/ 116320 h 3881303"/>
              <a:gd name="connsiteX3" fmla="*/ 5769623 w 5769623"/>
              <a:gd name="connsiteY3" fmla="*/ 3217598 h 3881303"/>
              <a:gd name="connsiteX4" fmla="*/ 5653303 w 5769623"/>
              <a:gd name="connsiteY4" fmla="*/ 3333918 h 3881303"/>
              <a:gd name="connsiteX5" fmla="*/ 749877 w 5769623"/>
              <a:gd name="connsiteY5" fmla="*/ 3333918 h 3881303"/>
              <a:gd name="connsiteX6" fmla="*/ 155105 w 5769623"/>
              <a:gd name="connsiteY6" fmla="*/ 3845835 h 3881303"/>
              <a:gd name="connsiteX7" fmla="*/ 2465 w 5769623"/>
              <a:gd name="connsiteY7" fmla="*/ 3828865 h 3881303"/>
              <a:gd name="connsiteX8" fmla="*/ 0 w 5769623"/>
              <a:gd name="connsiteY8" fmla="*/ 2876492 h 3881303"/>
              <a:gd name="connsiteX9" fmla="*/ 1 w 5769623"/>
              <a:gd name="connsiteY9" fmla="*/ 2876492 h 3881303"/>
              <a:gd name="connsiteX10" fmla="*/ 1 w 5769623"/>
              <a:gd name="connsiteY10" fmla="*/ 116320 h 3881303"/>
              <a:gd name="connsiteX11" fmla="*/ 116321 w 5769623"/>
              <a:gd name="connsiteY11" fmla="*/ 0 h 388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9623" h="3881303">
                <a:moveTo>
                  <a:pt x="116321" y="0"/>
                </a:moveTo>
                <a:lnTo>
                  <a:pt x="5653303" y="0"/>
                </a:lnTo>
                <a:cubicBezTo>
                  <a:pt x="5717545" y="0"/>
                  <a:pt x="5769623" y="52078"/>
                  <a:pt x="5769623" y="116320"/>
                </a:cubicBezTo>
                <a:lnTo>
                  <a:pt x="5769623" y="3217598"/>
                </a:lnTo>
                <a:cubicBezTo>
                  <a:pt x="5769623" y="3281840"/>
                  <a:pt x="5717545" y="3333918"/>
                  <a:pt x="5653303" y="3333918"/>
                </a:cubicBezTo>
                <a:lnTo>
                  <a:pt x="749877" y="3333918"/>
                </a:lnTo>
                <a:lnTo>
                  <a:pt x="155105" y="3845835"/>
                </a:lnTo>
                <a:cubicBezTo>
                  <a:pt x="94367" y="3906724"/>
                  <a:pt x="4051" y="3881352"/>
                  <a:pt x="2465" y="3828865"/>
                </a:cubicBezTo>
                <a:cubicBezTo>
                  <a:pt x="1643" y="3511407"/>
                  <a:pt x="822" y="3193950"/>
                  <a:pt x="0" y="2876492"/>
                </a:cubicBezTo>
                <a:lnTo>
                  <a:pt x="1" y="2876492"/>
                </a:lnTo>
                <a:lnTo>
                  <a:pt x="1" y="116320"/>
                </a:lnTo>
                <a:cubicBezTo>
                  <a:pt x="1" y="52078"/>
                  <a:pt x="52079" y="0"/>
                  <a:pt x="116321" y="0"/>
                </a:cubicBezTo>
                <a:close/>
              </a:path>
            </a:pathLst>
          </a:custGeom>
          <a:solidFill>
            <a:schemeClr val="accent1"/>
          </a:solidFill>
          <a:ln w="12700">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5000"/>
              </a:lnSpc>
              <a:spcAft>
                <a:spcPts val="800"/>
              </a:spcAft>
            </a:pPr>
            <a:endParaRPr lang="pl-PL" dirty="0"/>
          </a:p>
        </p:txBody>
      </p:sp>
      <p:sp>
        <p:nvSpPr>
          <p:cNvPr id="14" name="Symbol zastępczy tekstu 2"/>
          <p:cNvSpPr>
            <a:spLocks noGrp="1"/>
          </p:cNvSpPr>
          <p:nvPr>
            <p:ph type="body" sz="quarter" idx="10" hasCustomPrompt="1"/>
          </p:nvPr>
        </p:nvSpPr>
        <p:spPr>
          <a:xfrm>
            <a:off x="4414838" y="1272800"/>
            <a:ext cx="4224478" cy="2498274"/>
          </a:xfrm>
        </p:spPr>
        <p:txBody>
          <a:bodyPr anchor="ctr">
            <a:noAutofit/>
          </a:bodyPr>
          <a:lstStyle>
            <a:lvl1pPr marL="0" indent="0" algn="l">
              <a:buNone/>
              <a:defRPr sz="3000">
                <a:solidFill>
                  <a:schemeClr val="bg1"/>
                </a:solidFill>
              </a:defRPr>
            </a:lvl1pPr>
            <a:lvl2pPr marL="288000" indent="-288000">
              <a:buClr>
                <a:schemeClr val="bg1"/>
              </a:buClr>
              <a:buSzPct val="120000"/>
              <a:buFont typeface="Arial" panose="020B0604020202020204" pitchFamily="34" charset="0"/>
              <a:buChar char="•"/>
              <a:defRPr sz="2000">
                <a:solidFill>
                  <a:schemeClr val="bg1"/>
                </a:solidFill>
              </a:defRPr>
            </a:lvl2pPr>
            <a:lvl3pPr marL="720725" indent="-365125">
              <a:buClr>
                <a:schemeClr val="bg1"/>
              </a:buClr>
              <a:buFont typeface="Calibri" panose="020F0502020204030204" pitchFamily="34" charset="0"/>
              <a:buChar char="→"/>
              <a:tabLst/>
              <a:defRPr sz="2000">
                <a:solidFill>
                  <a:schemeClr val="bg1"/>
                </a:solidFill>
              </a:defRPr>
            </a:lvl3pPr>
            <a:lvl4pPr marL="987425" indent="-266700">
              <a:defRPr sz="2000">
                <a:solidFill>
                  <a:schemeClr val="bg1"/>
                </a:solidFill>
              </a:defRPr>
            </a:lvl4pPr>
            <a:lvl5pPr>
              <a:defRPr sz="2000">
                <a:solidFill>
                  <a:schemeClr val="bg1"/>
                </a:solidFill>
              </a:defRPr>
            </a:lvl5pPr>
          </a:lstStyle>
          <a:p>
            <a:pPr lvl="0"/>
            <a:r>
              <a:rPr lang="en-US" dirty="0"/>
              <a:t>Click to edit Master text styles</a:t>
            </a:r>
            <a:endParaRPr lang="pl-PL" dirty="0"/>
          </a:p>
        </p:txBody>
      </p:sp>
      <p:pic>
        <p:nvPicPr>
          <p:cNvPr id="15" name="Picture 14"/>
          <p:cNvPicPr>
            <a:picLocks noChangeAspect="1"/>
          </p:cNvPicPr>
          <p:nvPr userDrawn="1"/>
        </p:nvPicPr>
        <p:blipFill>
          <a:blip r:embed="rId3"/>
          <a:stretch>
            <a:fillRect/>
          </a:stretch>
        </p:blipFill>
        <p:spPr>
          <a:xfrm>
            <a:off x="7392816" y="222140"/>
            <a:ext cx="1465755" cy="340065"/>
          </a:xfrm>
          <a:prstGeom prst="rect">
            <a:avLst/>
          </a:prstGeom>
        </p:spPr>
      </p:pic>
    </p:spTree>
    <p:extLst>
      <p:ext uri="{BB962C8B-B14F-4D97-AF65-F5344CB8AC3E}">
        <p14:creationId xmlns:p14="http://schemas.microsoft.com/office/powerpoint/2010/main" val="238674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of chapter (7)">
    <p:spTree>
      <p:nvGrpSpPr>
        <p:cNvPr id="1" name=""/>
        <p:cNvGrpSpPr/>
        <p:nvPr/>
      </p:nvGrpSpPr>
      <p:grpSpPr>
        <a:xfrm>
          <a:off x="0" y="0"/>
          <a:ext cx="0" cy="0"/>
          <a:chOff x="0" y="0"/>
          <a:chExt cx="0" cy="0"/>
        </a:xfrm>
      </p:grpSpPr>
      <p:pic>
        <p:nvPicPr>
          <p:cNvPr id="13" name="Obraz 12"/>
          <p:cNvPicPr>
            <a:picLocks noChangeAspect="1"/>
          </p:cNvPicPr>
          <p:nvPr userDrawn="1"/>
        </p:nvPicPr>
        <p:blipFill rotWithShape="1">
          <a:blip r:embed="rId2" cstate="email">
            <a:extLst>
              <a:ext uri="{28A0092B-C50C-407E-A947-70E740481C1C}">
                <a14:useLocalDpi xmlns:a14="http://schemas.microsoft.com/office/drawing/2010/main"/>
              </a:ext>
            </a:extLst>
          </a:blip>
          <a:srcRect t="9683" b="15317"/>
          <a:stretch/>
        </p:blipFill>
        <p:spPr>
          <a:xfrm flipH="1">
            <a:off x="-1" y="0"/>
            <a:ext cx="9148124" cy="5143500"/>
          </a:xfrm>
          <a:prstGeom prst="rect">
            <a:avLst/>
          </a:prstGeom>
        </p:spPr>
      </p:pic>
      <p:sp>
        <p:nvSpPr>
          <p:cNvPr id="19" name="Prostokąt 18"/>
          <p:cNvSpPr/>
          <p:nvPr userDrawn="1"/>
        </p:nvSpPr>
        <p:spPr bwMode="auto">
          <a:xfrm>
            <a:off x="0" y="1"/>
            <a:ext cx="9144001" cy="5143500"/>
          </a:xfrm>
          <a:prstGeom prst="rect">
            <a:avLst/>
          </a:prstGeom>
          <a:gradFill flip="none" rotWithShape="1">
            <a:gsLst>
              <a:gs pos="0">
                <a:schemeClr val="bg1"/>
              </a:gs>
              <a:gs pos="16000">
                <a:srgbClr val="FFFFFF">
                  <a:alpha val="89000"/>
                </a:srgbClr>
              </a:gs>
              <a:gs pos="34000">
                <a:srgbClr val="FFFFFF">
                  <a:alpha val="44000"/>
                </a:srgbClr>
              </a:gs>
              <a:gs pos="50000">
                <a:schemeClr val="bg1">
                  <a:shade val="100000"/>
                  <a:satMod val="115000"/>
                  <a:alpha val="0"/>
                </a:schemeClr>
              </a:gs>
            </a:gsLst>
            <a:lin ang="7800000" scaled="0"/>
            <a:tileRect/>
          </a:gradFill>
          <a:ln w="12700">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34" name="Prostokąt zaokrąglony 1"/>
          <p:cNvSpPr/>
          <p:nvPr userDrawn="1"/>
        </p:nvSpPr>
        <p:spPr bwMode="auto">
          <a:xfrm>
            <a:off x="3750197" y="1060534"/>
            <a:ext cx="5086306" cy="3421626"/>
          </a:xfrm>
          <a:custGeom>
            <a:avLst/>
            <a:gdLst>
              <a:gd name="connsiteX0" fmla="*/ 116321 w 5769623"/>
              <a:gd name="connsiteY0" fmla="*/ 0 h 3885553"/>
              <a:gd name="connsiteX1" fmla="*/ 5653303 w 5769623"/>
              <a:gd name="connsiteY1" fmla="*/ 0 h 3885553"/>
              <a:gd name="connsiteX2" fmla="*/ 5769623 w 5769623"/>
              <a:gd name="connsiteY2" fmla="*/ 116320 h 3885553"/>
              <a:gd name="connsiteX3" fmla="*/ 5769623 w 5769623"/>
              <a:gd name="connsiteY3" fmla="*/ 3217598 h 3885553"/>
              <a:gd name="connsiteX4" fmla="*/ 5653303 w 5769623"/>
              <a:gd name="connsiteY4" fmla="*/ 3333918 h 3885553"/>
              <a:gd name="connsiteX5" fmla="*/ 749877 w 5769623"/>
              <a:gd name="connsiteY5" fmla="*/ 3333918 h 3885553"/>
              <a:gd name="connsiteX6" fmla="*/ 96238 w 5769623"/>
              <a:gd name="connsiteY6" fmla="*/ 3814439 h 3885553"/>
              <a:gd name="connsiteX7" fmla="*/ 0 w 5769623"/>
              <a:gd name="connsiteY7" fmla="*/ 3885553 h 3885553"/>
              <a:gd name="connsiteX8" fmla="*/ 0 w 5769623"/>
              <a:gd name="connsiteY8" fmla="*/ 2876492 h 3885553"/>
              <a:gd name="connsiteX9" fmla="*/ 1 w 5769623"/>
              <a:gd name="connsiteY9" fmla="*/ 2876492 h 3885553"/>
              <a:gd name="connsiteX10" fmla="*/ 1 w 5769623"/>
              <a:gd name="connsiteY10" fmla="*/ 116320 h 3885553"/>
              <a:gd name="connsiteX11" fmla="*/ 116321 w 5769623"/>
              <a:gd name="connsiteY11" fmla="*/ 0 h 3885553"/>
              <a:gd name="connsiteX0" fmla="*/ 116321 w 5769623"/>
              <a:gd name="connsiteY0" fmla="*/ 0 h 3885553"/>
              <a:gd name="connsiteX1" fmla="*/ 5653303 w 5769623"/>
              <a:gd name="connsiteY1" fmla="*/ 0 h 3885553"/>
              <a:gd name="connsiteX2" fmla="*/ 5769623 w 5769623"/>
              <a:gd name="connsiteY2" fmla="*/ 116320 h 3885553"/>
              <a:gd name="connsiteX3" fmla="*/ 5769623 w 5769623"/>
              <a:gd name="connsiteY3" fmla="*/ 3217598 h 3885553"/>
              <a:gd name="connsiteX4" fmla="*/ 5653303 w 5769623"/>
              <a:gd name="connsiteY4" fmla="*/ 3333918 h 3885553"/>
              <a:gd name="connsiteX5" fmla="*/ 749877 w 5769623"/>
              <a:gd name="connsiteY5" fmla="*/ 3333918 h 3885553"/>
              <a:gd name="connsiteX6" fmla="*/ 155105 w 5769623"/>
              <a:gd name="connsiteY6" fmla="*/ 3845835 h 3885553"/>
              <a:gd name="connsiteX7" fmla="*/ 0 w 5769623"/>
              <a:gd name="connsiteY7" fmla="*/ 3885553 h 3885553"/>
              <a:gd name="connsiteX8" fmla="*/ 0 w 5769623"/>
              <a:gd name="connsiteY8" fmla="*/ 2876492 h 3885553"/>
              <a:gd name="connsiteX9" fmla="*/ 1 w 5769623"/>
              <a:gd name="connsiteY9" fmla="*/ 2876492 h 3885553"/>
              <a:gd name="connsiteX10" fmla="*/ 1 w 5769623"/>
              <a:gd name="connsiteY10" fmla="*/ 116320 h 3885553"/>
              <a:gd name="connsiteX11" fmla="*/ 116321 w 5769623"/>
              <a:gd name="connsiteY11" fmla="*/ 0 h 3885553"/>
              <a:gd name="connsiteX0" fmla="*/ 116321 w 5769623"/>
              <a:gd name="connsiteY0" fmla="*/ 0 h 3845835"/>
              <a:gd name="connsiteX1" fmla="*/ 5653303 w 5769623"/>
              <a:gd name="connsiteY1" fmla="*/ 0 h 3845835"/>
              <a:gd name="connsiteX2" fmla="*/ 5769623 w 5769623"/>
              <a:gd name="connsiteY2" fmla="*/ 116320 h 3845835"/>
              <a:gd name="connsiteX3" fmla="*/ 5769623 w 5769623"/>
              <a:gd name="connsiteY3" fmla="*/ 3217598 h 3845835"/>
              <a:gd name="connsiteX4" fmla="*/ 5653303 w 5769623"/>
              <a:gd name="connsiteY4" fmla="*/ 3333918 h 3845835"/>
              <a:gd name="connsiteX5" fmla="*/ 749877 w 5769623"/>
              <a:gd name="connsiteY5" fmla="*/ 3333918 h 3845835"/>
              <a:gd name="connsiteX6" fmla="*/ 155105 w 5769623"/>
              <a:gd name="connsiteY6" fmla="*/ 3845835 h 3845835"/>
              <a:gd name="connsiteX7" fmla="*/ 2465 w 5769623"/>
              <a:gd name="connsiteY7" fmla="*/ 3828865 h 3845835"/>
              <a:gd name="connsiteX8" fmla="*/ 0 w 5769623"/>
              <a:gd name="connsiteY8" fmla="*/ 2876492 h 3845835"/>
              <a:gd name="connsiteX9" fmla="*/ 1 w 5769623"/>
              <a:gd name="connsiteY9" fmla="*/ 2876492 h 3845835"/>
              <a:gd name="connsiteX10" fmla="*/ 1 w 5769623"/>
              <a:gd name="connsiteY10" fmla="*/ 116320 h 3845835"/>
              <a:gd name="connsiteX11" fmla="*/ 116321 w 5769623"/>
              <a:gd name="connsiteY11" fmla="*/ 0 h 3845835"/>
              <a:gd name="connsiteX0" fmla="*/ 116321 w 5769623"/>
              <a:gd name="connsiteY0" fmla="*/ 0 h 3849595"/>
              <a:gd name="connsiteX1" fmla="*/ 5653303 w 5769623"/>
              <a:gd name="connsiteY1" fmla="*/ 0 h 3849595"/>
              <a:gd name="connsiteX2" fmla="*/ 5769623 w 5769623"/>
              <a:gd name="connsiteY2" fmla="*/ 116320 h 3849595"/>
              <a:gd name="connsiteX3" fmla="*/ 5769623 w 5769623"/>
              <a:gd name="connsiteY3" fmla="*/ 3217598 h 3849595"/>
              <a:gd name="connsiteX4" fmla="*/ 5653303 w 5769623"/>
              <a:gd name="connsiteY4" fmla="*/ 3333918 h 3849595"/>
              <a:gd name="connsiteX5" fmla="*/ 749877 w 5769623"/>
              <a:gd name="connsiteY5" fmla="*/ 3333918 h 3849595"/>
              <a:gd name="connsiteX6" fmla="*/ 155105 w 5769623"/>
              <a:gd name="connsiteY6" fmla="*/ 3845835 h 3849595"/>
              <a:gd name="connsiteX7" fmla="*/ 2465 w 5769623"/>
              <a:gd name="connsiteY7" fmla="*/ 3828865 h 3849595"/>
              <a:gd name="connsiteX8" fmla="*/ 0 w 5769623"/>
              <a:gd name="connsiteY8" fmla="*/ 2876492 h 3849595"/>
              <a:gd name="connsiteX9" fmla="*/ 1 w 5769623"/>
              <a:gd name="connsiteY9" fmla="*/ 2876492 h 3849595"/>
              <a:gd name="connsiteX10" fmla="*/ 1 w 5769623"/>
              <a:gd name="connsiteY10" fmla="*/ 116320 h 3849595"/>
              <a:gd name="connsiteX11" fmla="*/ 116321 w 5769623"/>
              <a:gd name="connsiteY11" fmla="*/ 0 h 3849595"/>
              <a:gd name="connsiteX0" fmla="*/ 116321 w 5769623"/>
              <a:gd name="connsiteY0" fmla="*/ 0 h 3877164"/>
              <a:gd name="connsiteX1" fmla="*/ 5653303 w 5769623"/>
              <a:gd name="connsiteY1" fmla="*/ 0 h 3877164"/>
              <a:gd name="connsiteX2" fmla="*/ 5769623 w 5769623"/>
              <a:gd name="connsiteY2" fmla="*/ 116320 h 3877164"/>
              <a:gd name="connsiteX3" fmla="*/ 5769623 w 5769623"/>
              <a:gd name="connsiteY3" fmla="*/ 3217598 h 3877164"/>
              <a:gd name="connsiteX4" fmla="*/ 5653303 w 5769623"/>
              <a:gd name="connsiteY4" fmla="*/ 3333918 h 3877164"/>
              <a:gd name="connsiteX5" fmla="*/ 749877 w 5769623"/>
              <a:gd name="connsiteY5" fmla="*/ 3333918 h 3877164"/>
              <a:gd name="connsiteX6" fmla="*/ 155105 w 5769623"/>
              <a:gd name="connsiteY6" fmla="*/ 3845835 h 3877164"/>
              <a:gd name="connsiteX7" fmla="*/ 2465 w 5769623"/>
              <a:gd name="connsiteY7" fmla="*/ 3828865 h 3877164"/>
              <a:gd name="connsiteX8" fmla="*/ 0 w 5769623"/>
              <a:gd name="connsiteY8" fmla="*/ 2876492 h 3877164"/>
              <a:gd name="connsiteX9" fmla="*/ 1 w 5769623"/>
              <a:gd name="connsiteY9" fmla="*/ 2876492 h 3877164"/>
              <a:gd name="connsiteX10" fmla="*/ 1 w 5769623"/>
              <a:gd name="connsiteY10" fmla="*/ 116320 h 3877164"/>
              <a:gd name="connsiteX11" fmla="*/ 116321 w 5769623"/>
              <a:gd name="connsiteY11" fmla="*/ 0 h 3877164"/>
              <a:gd name="connsiteX0" fmla="*/ 116321 w 5769623"/>
              <a:gd name="connsiteY0" fmla="*/ 0 h 3881303"/>
              <a:gd name="connsiteX1" fmla="*/ 5653303 w 5769623"/>
              <a:gd name="connsiteY1" fmla="*/ 0 h 3881303"/>
              <a:gd name="connsiteX2" fmla="*/ 5769623 w 5769623"/>
              <a:gd name="connsiteY2" fmla="*/ 116320 h 3881303"/>
              <a:gd name="connsiteX3" fmla="*/ 5769623 w 5769623"/>
              <a:gd name="connsiteY3" fmla="*/ 3217598 h 3881303"/>
              <a:gd name="connsiteX4" fmla="*/ 5653303 w 5769623"/>
              <a:gd name="connsiteY4" fmla="*/ 3333918 h 3881303"/>
              <a:gd name="connsiteX5" fmla="*/ 749877 w 5769623"/>
              <a:gd name="connsiteY5" fmla="*/ 3333918 h 3881303"/>
              <a:gd name="connsiteX6" fmla="*/ 155105 w 5769623"/>
              <a:gd name="connsiteY6" fmla="*/ 3845835 h 3881303"/>
              <a:gd name="connsiteX7" fmla="*/ 2465 w 5769623"/>
              <a:gd name="connsiteY7" fmla="*/ 3828865 h 3881303"/>
              <a:gd name="connsiteX8" fmla="*/ 0 w 5769623"/>
              <a:gd name="connsiteY8" fmla="*/ 2876492 h 3881303"/>
              <a:gd name="connsiteX9" fmla="*/ 1 w 5769623"/>
              <a:gd name="connsiteY9" fmla="*/ 2876492 h 3881303"/>
              <a:gd name="connsiteX10" fmla="*/ 1 w 5769623"/>
              <a:gd name="connsiteY10" fmla="*/ 116320 h 3881303"/>
              <a:gd name="connsiteX11" fmla="*/ 116321 w 5769623"/>
              <a:gd name="connsiteY11" fmla="*/ 0 h 388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9623" h="3881303">
                <a:moveTo>
                  <a:pt x="116321" y="0"/>
                </a:moveTo>
                <a:lnTo>
                  <a:pt x="5653303" y="0"/>
                </a:lnTo>
                <a:cubicBezTo>
                  <a:pt x="5717545" y="0"/>
                  <a:pt x="5769623" y="52078"/>
                  <a:pt x="5769623" y="116320"/>
                </a:cubicBezTo>
                <a:lnTo>
                  <a:pt x="5769623" y="3217598"/>
                </a:lnTo>
                <a:cubicBezTo>
                  <a:pt x="5769623" y="3281840"/>
                  <a:pt x="5717545" y="3333918"/>
                  <a:pt x="5653303" y="3333918"/>
                </a:cubicBezTo>
                <a:lnTo>
                  <a:pt x="749877" y="3333918"/>
                </a:lnTo>
                <a:lnTo>
                  <a:pt x="155105" y="3845835"/>
                </a:lnTo>
                <a:cubicBezTo>
                  <a:pt x="94367" y="3906724"/>
                  <a:pt x="4051" y="3881352"/>
                  <a:pt x="2465" y="3828865"/>
                </a:cubicBezTo>
                <a:cubicBezTo>
                  <a:pt x="1643" y="3511407"/>
                  <a:pt x="822" y="3193950"/>
                  <a:pt x="0" y="2876492"/>
                </a:cubicBezTo>
                <a:lnTo>
                  <a:pt x="1" y="2876492"/>
                </a:lnTo>
                <a:lnTo>
                  <a:pt x="1" y="116320"/>
                </a:lnTo>
                <a:cubicBezTo>
                  <a:pt x="1" y="52078"/>
                  <a:pt x="52079" y="0"/>
                  <a:pt x="116321" y="0"/>
                </a:cubicBezTo>
                <a:close/>
              </a:path>
            </a:pathLst>
          </a:custGeom>
          <a:solidFill>
            <a:schemeClr val="accent1"/>
          </a:solidFill>
          <a:ln w="12700">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5000"/>
              </a:lnSpc>
              <a:spcAft>
                <a:spcPts val="800"/>
              </a:spcAft>
            </a:pPr>
            <a:endParaRPr lang="pl-PL" dirty="0"/>
          </a:p>
        </p:txBody>
      </p:sp>
      <p:sp>
        <p:nvSpPr>
          <p:cNvPr id="14" name="Symbol zastępczy tekstu 2"/>
          <p:cNvSpPr>
            <a:spLocks noGrp="1"/>
          </p:cNvSpPr>
          <p:nvPr>
            <p:ph type="body" sz="quarter" idx="10" hasCustomPrompt="1"/>
          </p:nvPr>
        </p:nvSpPr>
        <p:spPr>
          <a:xfrm>
            <a:off x="4414838" y="1272800"/>
            <a:ext cx="4224478" cy="2498274"/>
          </a:xfrm>
        </p:spPr>
        <p:txBody>
          <a:bodyPr anchor="ctr">
            <a:noAutofit/>
          </a:bodyPr>
          <a:lstStyle>
            <a:lvl1pPr marL="0" indent="0" algn="l">
              <a:buNone/>
              <a:defRPr sz="3000">
                <a:solidFill>
                  <a:schemeClr val="bg1"/>
                </a:solidFill>
              </a:defRPr>
            </a:lvl1pPr>
            <a:lvl2pPr marL="288000" indent="-288000">
              <a:buClr>
                <a:schemeClr val="bg1"/>
              </a:buClr>
              <a:buSzPct val="120000"/>
              <a:buFont typeface="Arial" panose="020B0604020202020204" pitchFamily="34" charset="0"/>
              <a:buChar char="•"/>
              <a:defRPr sz="2000">
                <a:solidFill>
                  <a:schemeClr val="bg1"/>
                </a:solidFill>
              </a:defRPr>
            </a:lvl2pPr>
            <a:lvl3pPr marL="720725" indent="-365125">
              <a:buClr>
                <a:schemeClr val="bg1"/>
              </a:buClr>
              <a:buFont typeface="Calibri" panose="020F0502020204030204" pitchFamily="34" charset="0"/>
              <a:buChar char="→"/>
              <a:tabLst/>
              <a:defRPr sz="2000">
                <a:solidFill>
                  <a:schemeClr val="bg1"/>
                </a:solidFill>
              </a:defRPr>
            </a:lvl3pPr>
            <a:lvl4pPr marL="987425" indent="-266700">
              <a:defRPr sz="2000">
                <a:solidFill>
                  <a:schemeClr val="bg1"/>
                </a:solidFill>
              </a:defRPr>
            </a:lvl4pPr>
            <a:lvl5pPr>
              <a:defRPr sz="2000">
                <a:solidFill>
                  <a:schemeClr val="bg1"/>
                </a:solidFill>
              </a:defRPr>
            </a:lvl5pPr>
          </a:lstStyle>
          <a:p>
            <a:pPr lvl="0"/>
            <a:r>
              <a:rPr lang="en-US" dirty="0"/>
              <a:t>Click to edit Master text styles</a:t>
            </a:r>
            <a:endParaRPr lang="pl-PL" dirty="0"/>
          </a:p>
        </p:txBody>
      </p:sp>
      <p:pic>
        <p:nvPicPr>
          <p:cNvPr id="15" name="Picture 14"/>
          <p:cNvPicPr>
            <a:picLocks noChangeAspect="1"/>
          </p:cNvPicPr>
          <p:nvPr userDrawn="1"/>
        </p:nvPicPr>
        <p:blipFill>
          <a:blip r:embed="rId3"/>
          <a:stretch>
            <a:fillRect/>
          </a:stretch>
        </p:blipFill>
        <p:spPr>
          <a:xfrm>
            <a:off x="7392816" y="222140"/>
            <a:ext cx="1465755" cy="340065"/>
          </a:xfrm>
          <a:prstGeom prst="rect">
            <a:avLst/>
          </a:prstGeom>
        </p:spPr>
      </p:pic>
    </p:spTree>
    <p:extLst>
      <p:ext uri="{BB962C8B-B14F-4D97-AF65-F5344CB8AC3E}">
        <p14:creationId xmlns:p14="http://schemas.microsoft.com/office/powerpoint/2010/main" val="422812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f chapter (8)">
    <p:spTree>
      <p:nvGrpSpPr>
        <p:cNvPr id="1" name=""/>
        <p:cNvGrpSpPr/>
        <p:nvPr/>
      </p:nvGrpSpPr>
      <p:grpSpPr>
        <a:xfrm>
          <a:off x="0" y="0"/>
          <a:ext cx="0" cy="0"/>
          <a:chOff x="0" y="0"/>
          <a:chExt cx="0" cy="0"/>
        </a:xfrm>
      </p:grpSpPr>
      <p:pic>
        <p:nvPicPr>
          <p:cNvPr id="13" name="Obraz 12"/>
          <p:cNvPicPr>
            <a:picLocks noChangeAspect="1"/>
          </p:cNvPicPr>
          <p:nvPr userDrawn="1"/>
        </p:nvPicPr>
        <p:blipFill rotWithShape="1">
          <a:blip r:embed="rId2" cstate="screen">
            <a:extLst>
              <a:ext uri="{28A0092B-C50C-407E-A947-70E740481C1C}">
                <a14:useLocalDpi xmlns:a14="http://schemas.microsoft.com/office/drawing/2010/main"/>
              </a:ext>
            </a:extLst>
          </a:blip>
          <a:srcRect t="12936" b="12063"/>
          <a:stretch/>
        </p:blipFill>
        <p:spPr>
          <a:xfrm flipH="1">
            <a:off x="-6" y="0"/>
            <a:ext cx="9144006" cy="5143500"/>
          </a:xfrm>
          <a:prstGeom prst="rect">
            <a:avLst/>
          </a:prstGeom>
        </p:spPr>
      </p:pic>
      <p:sp>
        <p:nvSpPr>
          <p:cNvPr id="20" name="Prostokąt 19"/>
          <p:cNvSpPr/>
          <p:nvPr userDrawn="1"/>
        </p:nvSpPr>
        <p:spPr bwMode="auto">
          <a:xfrm>
            <a:off x="0" y="1"/>
            <a:ext cx="9144001" cy="5143500"/>
          </a:xfrm>
          <a:prstGeom prst="rect">
            <a:avLst/>
          </a:prstGeom>
          <a:gradFill flip="none" rotWithShape="1">
            <a:gsLst>
              <a:gs pos="0">
                <a:schemeClr val="bg1"/>
              </a:gs>
              <a:gs pos="16000">
                <a:srgbClr val="FFFFFF">
                  <a:alpha val="89000"/>
                </a:srgbClr>
              </a:gs>
              <a:gs pos="34000">
                <a:srgbClr val="FFFFFF">
                  <a:alpha val="44000"/>
                </a:srgbClr>
              </a:gs>
              <a:gs pos="50000">
                <a:schemeClr val="bg1">
                  <a:shade val="100000"/>
                  <a:satMod val="115000"/>
                  <a:alpha val="0"/>
                </a:schemeClr>
              </a:gs>
            </a:gsLst>
            <a:lin ang="7800000" scaled="0"/>
            <a:tileRect/>
          </a:gradFill>
          <a:ln w="12700">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35" name="Prostokąt zaokrąglony 1"/>
          <p:cNvSpPr/>
          <p:nvPr userDrawn="1"/>
        </p:nvSpPr>
        <p:spPr bwMode="auto">
          <a:xfrm>
            <a:off x="3750197" y="1060534"/>
            <a:ext cx="5086306" cy="3421626"/>
          </a:xfrm>
          <a:custGeom>
            <a:avLst/>
            <a:gdLst>
              <a:gd name="connsiteX0" fmla="*/ 116321 w 5769623"/>
              <a:gd name="connsiteY0" fmla="*/ 0 h 3885553"/>
              <a:gd name="connsiteX1" fmla="*/ 5653303 w 5769623"/>
              <a:gd name="connsiteY1" fmla="*/ 0 h 3885553"/>
              <a:gd name="connsiteX2" fmla="*/ 5769623 w 5769623"/>
              <a:gd name="connsiteY2" fmla="*/ 116320 h 3885553"/>
              <a:gd name="connsiteX3" fmla="*/ 5769623 w 5769623"/>
              <a:gd name="connsiteY3" fmla="*/ 3217598 h 3885553"/>
              <a:gd name="connsiteX4" fmla="*/ 5653303 w 5769623"/>
              <a:gd name="connsiteY4" fmla="*/ 3333918 h 3885553"/>
              <a:gd name="connsiteX5" fmla="*/ 749877 w 5769623"/>
              <a:gd name="connsiteY5" fmla="*/ 3333918 h 3885553"/>
              <a:gd name="connsiteX6" fmla="*/ 96238 w 5769623"/>
              <a:gd name="connsiteY6" fmla="*/ 3814439 h 3885553"/>
              <a:gd name="connsiteX7" fmla="*/ 0 w 5769623"/>
              <a:gd name="connsiteY7" fmla="*/ 3885553 h 3885553"/>
              <a:gd name="connsiteX8" fmla="*/ 0 w 5769623"/>
              <a:gd name="connsiteY8" fmla="*/ 2876492 h 3885553"/>
              <a:gd name="connsiteX9" fmla="*/ 1 w 5769623"/>
              <a:gd name="connsiteY9" fmla="*/ 2876492 h 3885553"/>
              <a:gd name="connsiteX10" fmla="*/ 1 w 5769623"/>
              <a:gd name="connsiteY10" fmla="*/ 116320 h 3885553"/>
              <a:gd name="connsiteX11" fmla="*/ 116321 w 5769623"/>
              <a:gd name="connsiteY11" fmla="*/ 0 h 3885553"/>
              <a:gd name="connsiteX0" fmla="*/ 116321 w 5769623"/>
              <a:gd name="connsiteY0" fmla="*/ 0 h 3885553"/>
              <a:gd name="connsiteX1" fmla="*/ 5653303 w 5769623"/>
              <a:gd name="connsiteY1" fmla="*/ 0 h 3885553"/>
              <a:gd name="connsiteX2" fmla="*/ 5769623 w 5769623"/>
              <a:gd name="connsiteY2" fmla="*/ 116320 h 3885553"/>
              <a:gd name="connsiteX3" fmla="*/ 5769623 w 5769623"/>
              <a:gd name="connsiteY3" fmla="*/ 3217598 h 3885553"/>
              <a:gd name="connsiteX4" fmla="*/ 5653303 w 5769623"/>
              <a:gd name="connsiteY4" fmla="*/ 3333918 h 3885553"/>
              <a:gd name="connsiteX5" fmla="*/ 749877 w 5769623"/>
              <a:gd name="connsiteY5" fmla="*/ 3333918 h 3885553"/>
              <a:gd name="connsiteX6" fmla="*/ 155105 w 5769623"/>
              <a:gd name="connsiteY6" fmla="*/ 3845835 h 3885553"/>
              <a:gd name="connsiteX7" fmla="*/ 0 w 5769623"/>
              <a:gd name="connsiteY7" fmla="*/ 3885553 h 3885553"/>
              <a:gd name="connsiteX8" fmla="*/ 0 w 5769623"/>
              <a:gd name="connsiteY8" fmla="*/ 2876492 h 3885553"/>
              <a:gd name="connsiteX9" fmla="*/ 1 w 5769623"/>
              <a:gd name="connsiteY9" fmla="*/ 2876492 h 3885553"/>
              <a:gd name="connsiteX10" fmla="*/ 1 w 5769623"/>
              <a:gd name="connsiteY10" fmla="*/ 116320 h 3885553"/>
              <a:gd name="connsiteX11" fmla="*/ 116321 w 5769623"/>
              <a:gd name="connsiteY11" fmla="*/ 0 h 3885553"/>
              <a:gd name="connsiteX0" fmla="*/ 116321 w 5769623"/>
              <a:gd name="connsiteY0" fmla="*/ 0 h 3845835"/>
              <a:gd name="connsiteX1" fmla="*/ 5653303 w 5769623"/>
              <a:gd name="connsiteY1" fmla="*/ 0 h 3845835"/>
              <a:gd name="connsiteX2" fmla="*/ 5769623 w 5769623"/>
              <a:gd name="connsiteY2" fmla="*/ 116320 h 3845835"/>
              <a:gd name="connsiteX3" fmla="*/ 5769623 w 5769623"/>
              <a:gd name="connsiteY3" fmla="*/ 3217598 h 3845835"/>
              <a:gd name="connsiteX4" fmla="*/ 5653303 w 5769623"/>
              <a:gd name="connsiteY4" fmla="*/ 3333918 h 3845835"/>
              <a:gd name="connsiteX5" fmla="*/ 749877 w 5769623"/>
              <a:gd name="connsiteY5" fmla="*/ 3333918 h 3845835"/>
              <a:gd name="connsiteX6" fmla="*/ 155105 w 5769623"/>
              <a:gd name="connsiteY6" fmla="*/ 3845835 h 3845835"/>
              <a:gd name="connsiteX7" fmla="*/ 2465 w 5769623"/>
              <a:gd name="connsiteY7" fmla="*/ 3828865 h 3845835"/>
              <a:gd name="connsiteX8" fmla="*/ 0 w 5769623"/>
              <a:gd name="connsiteY8" fmla="*/ 2876492 h 3845835"/>
              <a:gd name="connsiteX9" fmla="*/ 1 w 5769623"/>
              <a:gd name="connsiteY9" fmla="*/ 2876492 h 3845835"/>
              <a:gd name="connsiteX10" fmla="*/ 1 w 5769623"/>
              <a:gd name="connsiteY10" fmla="*/ 116320 h 3845835"/>
              <a:gd name="connsiteX11" fmla="*/ 116321 w 5769623"/>
              <a:gd name="connsiteY11" fmla="*/ 0 h 3845835"/>
              <a:gd name="connsiteX0" fmla="*/ 116321 w 5769623"/>
              <a:gd name="connsiteY0" fmla="*/ 0 h 3849595"/>
              <a:gd name="connsiteX1" fmla="*/ 5653303 w 5769623"/>
              <a:gd name="connsiteY1" fmla="*/ 0 h 3849595"/>
              <a:gd name="connsiteX2" fmla="*/ 5769623 w 5769623"/>
              <a:gd name="connsiteY2" fmla="*/ 116320 h 3849595"/>
              <a:gd name="connsiteX3" fmla="*/ 5769623 w 5769623"/>
              <a:gd name="connsiteY3" fmla="*/ 3217598 h 3849595"/>
              <a:gd name="connsiteX4" fmla="*/ 5653303 w 5769623"/>
              <a:gd name="connsiteY4" fmla="*/ 3333918 h 3849595"/>
              <a:gd name="connsiteX5" fmla="*/ 749877 w 5769623"/>
              <a:gd name="connsiteY5" fmla="*/ 3333918 h 3849595"/>
              <a:gd name="connsiteX6" fmla="*/ 155105 w 5769623"/>
              <a:gd name="connsiteY6" fmla="*/ 3845835 h 3849595"/>
              <a:gd name="connsiteX7" fmla="*/ 2465 w 5769623"/>
              <a:gd name="connsiteY7" fmla="*/ 3828865 h 3849595"/>
              <a:gd name="connsiteX8" fmla="*/ 0 w 5769623"/>
              <a:gd name="connsiteY8" fmla="*/ 2876492 h 3849595"/>
              <a:gd name="connsiteX9" fmla="*/ 1 w 5769623"/>
              <a:gd name="connsiteY9" fmla="*/ 2876492 h 3849595"/>
              <a:gd name="connsiteX10" fmla="*/ 1 w 5769623"/>
              <a:gd name="connsiteY10" fmla="*/ 116320 h 3849595"/>
              <a:gd name="connsiteX11" fmla="*/ 116321 w 5769623"/>
              <a:gd name="connsiteY11" fmla="*/ 0 h 3849595"/>
              <a:gd name="connsiteX0" fmla="*/ 116321 w 5769623"/>
              <a:gd name="connsiteY0" fmla="*/ 0 h 3877164"/>
              <a:gd name="connsiteX1" fmla="*/ 5653303 w 5769623"/>
              <a:gd name="connsiteY1" fmla="*/ 0 h 3877164"/>
              <a:gd name="connsiteX2" fmla="*/ 5769623 w 5769623"/>
              <a:gd name="connsiteY2" fmla="*/ 116320 h 3877164"/>
              <a:gd name="connsiteX3" fmla="*/ 5769623 w 5769623"/>
              <a:gd name="connsiteY3" fmla="*/ 3217598 h 3877164"/>
              <a:gd name="connsiteX4" fmla="*/ 5653303 w 5769623"/>
              <a:gd name="connsiteY4" fmla="*/ 3333918 h 3877164"/>
              <a:gd name="connsiteX5" fmla="*/ 749877 w 5769623"/>
              <a:gd name="connsiteY5" fmla="*/ 3333918 h 3877164"/>
              <a:gd name="connsiteX6" fmla="*/ 155105 w 5769623"/>
              <a:gd name="connsiteY6" fmla="*/ 3845835 h 3877164"/>
              <a:gd name="connsiteX7" fmla="*/ 2465 w 5769623"/>
              <a:gd name="connsiteY7" fmla="*/ 3828865 h 3877164"/>
              <a:gd name="connsiteX8" fmla="*/ 0 w 5769623"/>
              <a:gd name="connsiteY8" fmla="*/ 2876492 h 3877164"/>
              <a:gd name="connsiteX9" fmla="*/ 1 w 5769623"/>
              <a:gd name="connsiteY9" fmla="*/ 2876492 h 3877164"/>
              <a:gd name="connsiteX10" fmla="*/ 1 w 5769623"/>
              <a:gd name="connsiteY10" fmla="*/ 116320 h 3877164"/>
              <a:gd name="connsiteX11" fmla="*/ 116321 w 5769623"/>
              <a:gd name="connsiteY11" fmla="*/ 0 h 3877164"/>
              <a:gd name="connsiteX0" fmla="*/ 116321 w 5769623"/>
              <a:gd name="connsiteY0" fmla="*/ 0 h 3881303"/>
              <a:gd name="connsiteX1" fmla="*/ 5653303 w 5769623"/>
              <a:gd name="connsiteY1" fmla="*/ 0 h 3881303"/>
              <a:gd name="connsiteX2" fmla="*/ 5769623 w 5769623"/>
              <a:gd name="connsiteY2" fmla="*/ 116320 h 3881303"/>
              <a:gd name="connsiteX3" fmla="*/ 5769623 w 5769623"/>
              <a:gd name="connsiteY3" fmla="*/ 3217598 h 3881303"/>
              <a:gd name="connsiteX4" fmla="*/ 5653303 w 5769623"/>
              <a:gd name="connsiteY4" fmla="*/ 3333918 h 3881303"/>
              <a:gd name="connsiteX5" fmla="*/ 749877 w 5769623"/>
              <a:gd name="connsiteY5" fmla="*/ 3333918 h 3881303"/>
              <a:gd name="connsiteX6" fmla="*/ 155105 w 5769623"/>
              <a:gd name="connsiteY6" fmla="*/ 3845835 h 3881303"/>
              <a:gd name="connsiteX7" fmla="*/ 2465 w 5769623"/>
              <a:gd name="connsiteY7" fmla="*/ 3828865 h 3881303"/>
              <a:gd name="connsiteX8" fmla="*/ 0 w 5769623"/>
              <a:gd name="connsiteY8" fmla="*/ 2876492 h 3881303"/>
              <a:gd name="connsiteX9" fmla="*/ 1 w 5769623"/>
              <a:gd name="connsiteY9" fmla="*/ 2876492 h 3881303"/>
              <a:gd name="connsiteX10" fmla="*/ 1 w 5769623"/>
              <a:gd name="connsiteY10" fmla="*/ 116320 h 3881303"/>
              <a:gd name="connsiteX11" fmla="*/ 116321 w 5769623"/>
              <a:gd name="connsiteY11" fmla="*/ 0 h 388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9623" h="3881303">
                <a:moveTo>
                  <a:pt x="116321" y="0"/>
                </a:moveTo>
                <a:lnTo>
                  <a:pt x="5653303" y="0"/>
                </a:lnTo>
                <a:cubicBezTo>
                  <a:pt x="5717545" y="0"/>
                  <a:pt x="5769623" y="52078"/>
                  <a:pt x="5769623" y="116320"/>
                </a:cubicBezTo>
                <a:lnTo>
                  <a:pt x="5769623" y="3217598"/>
                </a:lnTo>
                <a:cubicBezTo>
                  <a:pt x="5769623" y="3281840"/>
                  <a:pt x="5717545" y="3333918"/>
                  <a:pt x="5653303" y="3333918"/>
                </a:cubicBezTo>
                <a:lnTo>
                  <a:pt x="749877" y="3333918"/>
                </a:lnTo>
                <a:lnTo>
                  <a:pt x="155105" y="3845835"/>
                </a:lnTo>
                <a:cubicBezTo>
                  <a:pt x="94367" y="3906724"/>
                  <a:pt x="4051" y="3881352"/>
                  <a:pt x="2465" y="3828865"/>
                </a:cubicBezTo>
                <a:cubicBezTo>
                  <a:pt x="1643" y="3511407"/>
                  <a:pt x="822" y="3193950"/>
                  <a:pt x="0" y="2876492"/>
                </a:cubicBezTo>
                <a:lnTo>
                  <a:pt x="1" y="2876492"/>
                </a:lnTo>
                <a:lnTo>
                  <a:pt x="1" y="116320"/>
                </a:lnTo>
                <a:cubicBezTo>
                  <a:pt x="1" y="52078"/>
                  <a:pt x="52079" y="0"/>
                  <a:pt x="116321" y="0"/>
                </a:cubicBezTo>
                <a:close/>
              </a:path>
            </a:pathLst>
          </a:custGeom>
          <a:solidFill>
            <a:schemeClr val="accent1"/>
          </a:solidFill>
          <a:ln w="12700">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5000"/>
              </a:lnSpc>
              <a:spcAft>
                <a:spcPts val="800"/>
              </a:spcAft>
            </a:pPr>
            <a:endParaRPr lang="pl-PL" dirty="0"/>
          </a:p>
        </p:txBody>
      </p:sp>
      <p:sp>
        <p:nvSpPr>
          <p:cNvPr id="14" name="Symbol zastępczy tekstu 2"/>
          <p:cNvSpPr>
            <a:spLocks noGrp="1"/>
          </p:cNvSpPr>
          <p:nvPr>
            <p:ph type="body" sz="quarter" idx="10" hasCustomPrompt="1"/>
          </p:nvPr>
        </p:nvSpPr>
        <p:spPr>
          <a:xfrm>
            <a:off x="4414838" y="1272800"/>
            <a:ext cx="4224478" cy="2498274"/>
          </a:xfrm>
        </p:spPr>
        <p:txBody>
          <a:bodyPr anchor="ctr">
            <a:noAutofit/>
          </a:bodyPr>
          <a:lstStyle>
            <a:lvl1pPr marL="0" indent="0" algn="l">
              <a:buNone/>
              <a:defRPr sz="3000">
                <a:solidFill>
                  <a:schemeClr val="bg1"/>
                </a:solidFill>
              </a:defRPr>
            </a:lvl1pPr>
            <a:lvl2pPr marL="288000" indent="-288000">
              <a:buClr>
                <a:schemeClr val="bg1"/>
              </a:buClr>
              <a:buSzPct val="120000"/>
              <a:buFont typeface="Arial" panose="020B0604020202020204" pitchFamily="34" charset="0"/>
              <a:buChar char="•"/>
              <a:defRPr sz="2000">
                <a:solidFill>
                  <a:schemeClr val="bg1"/>
                </a:solidFill>
              </a:defRPr>
            </a:lvl2pPr>
            <a:lvl3pPr marL="720725" indent="-365125">
              <a:buClr>
                <a:schemeClr val="bg1"/>
              </a:buClr>
              <a:buFont typeface="Calibri" panose="020F0502020204030204" pitchFamily="34" charset="0"/>
              <a:buChar char="→"/>
              <a:tabLst/>
              <a:defRPr sz="2000">
                <a:solidFill>
                  <a:schemeClr val="bg1"/>
                </a:solidFill>
              </a:defRPr>
            </a:lvl3pPr>
            <a:lvl4pPr marL="987425" indent="-266700">
              <a:defRPr sz="2000">
                <a:solidFill>
                  <a:schemeClr val="bg1"/>
                </a:solidFill>
              </a:defRPr>
            </a:lvl4pPr>
            <a:lvl5pPr>
              <a:defRPr sz="2000">
                <a:solidFill>
                  <a:schemeClr val="bg1"/>
                </a:solidFill>
              </a:defRPr>
            </a:lvl5pPr>
          </a:lstStyle>
          <a:p>
            <a:pPr lvl="0"/>
            <a:r>
              <a:rPr lang="en-US" dirty="0"/>
              <a:t>Click to edit Master text styles</a:t>
            </a:r>
            <a:endParaRPr lang="pl-PL" dirty="0"/>
          </a:p>
        </p:txBody>
      </p:sp>
      <p:pic>
        <p:nvPicPr>
          <p:cNvPr id="15" name="Picture 14"/>
          <p:cNvPicPr>
            <a:picLocks noChangeAspect="1"/>
          </p:cNvPicPr>
          <p:nvPr userDrawn="1"/>
        </p:nvPicPr>
        <p:blipFill>
          <a:blip r:embed="rId3"/>
          <a:stretch>
            <a:fillRect/>
          </a:stretch>
        </p:blipFill>
        <p:spPr>
          <a:xfrm>
            <a:off x="7392816" y="222140"/>
            <a:ext cx="1465755" cy="340065"/>
          </a:xfrm>
          <a:prstGeom prst="rect">
            <a:avLst/>
          </a:prstGeom>
        </p:spPr>
      </p:pic>
    </p:spTree>
    <p:extLst>
      <p:ext uri="{BB962C8B-B14F-4D97-AF65-F5344CB8AC3E}">
        <p14:creationId xmlns:p14="http://schemas.microsoft.com/office/powerpoint/2010/main" val="366358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sp>
        <p:nvSpPr>
          <p:cNvPr id="26" name="Prostokąt 5"/>
          <p:cNvSpPr/>
          <p:nvPr userDrawn="1"/>
        </p:nvSpPr>
        <p:spPr bwMode="auto">
          <a:xfrm>
            <a:off x="-1" y="0"/>
            <a:ext cx="9144001" cy="3863339"/>
          </a:xfrm>
          <a:custGeom>
            <a:avLst/>
            <a:gdLst/>
            <a:ahLst/>
            <a:cxnLst/>
            <a:rect l="l" t="t" r="r" b="b"/>
            <a:pathLst>
              <a:path w="9144001" h="5151119">
                <a:moveTo>
                  <a:pt x="1" y="0"/>
                </a:moveTo>
                <a:lnTo>
                  <a:pt x="9144001" y="0"/>
                </a:lnTo>
                <a:lnTo>
                  <a:pt x="9144001" y="4438650"/>
                </a:lnTo>
                <a:lnTo>
                  <a:pt x="842004" y="4438650"/>
                </a:lnTo>
                <a:lnTo>
                  <a:pt x="82391" y="5136609"/>
                </a:lnTo>
                <a:cubicBezTo>
                  <a:pt x="60926" y="5151483"/>
                  <a:pt x="18919" y="5154615"/>
                  <a:pt x="0" y="5147413"/>
                </a:cubicBezTo>
                <a:lnTo>
                  <a:pt x="0" y="4429852"/>
                </a:lnTo>
                <a:lnTo>
                  <a:pt x="1" y="4429852"/>
                </a:lnTo>
                <a:close/>
              </a:path>
            </a:pathLst>
          </a:custGeom>
          <a:solidFill>
            <a:schemeClr val="accent1"/>
          </a:solidFill>
          <a:ln w="12700">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3" name="Untertitel 2"/>
          <p:cNvSpPr>
            <a:spLocks noGrp="1"/>
          </p:cNvSpPr>
          <p:nvPr>
            <p:ph type="subTitle" idx="1" hasCustomPrompt="1"/>
          </p:nvPr>
        </p:nvSpPr>
        <p:spPr>
          <a:xfrm>
            <a:off x="838199" y="1876328"/>
            <a:ext cx="7835283" cy="613335"/>
          </a:xfrm>
        </p:spPr>
        <p:txBody>
          <a:bodyPr anchor="b">
            <a:noAutofit/>
          </a:bodyPr>
          <a:lstStyle>
            <a:lvl1pPr marL="0" indent="0" algn="l">
              <a:buNone/>
              <a:defRPr sz="44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Title of presentation</a:t>
            </a:r>
          </a:p>
        </p:txBody>
      </p:sp>
      <p:sp>
        <p:nvSpPr>
          <p:cNvPr id="12" name="Symbol zastępczy stopki 11"/>
          <p:cNvSpPr>
            <a:spLocks noGrp="1"/>
          </p:cNvSpPr>
          <p:nvPr>
            <p:ph type="ftr" sz="quarter" idx="11"/>
          </p:nvPr>
        </p:nvSpPr>
        <p:spPr>
          <a:xfrm>
            <a:off x="838198" y="4767263"/>
            <a:ext cx="5740676" cy="273844"/>
          </a:xfrm>
        </p:spPr>
        <p:txBody>
          <a:bodyPr/>
          <a:lstStyle>
            <a:lvl1pPr>
              <a:defRPr sz="1200">
                <a:solidFill>
                  <a:schemeClr val="tx1"/>
                </a:solidFill>
              </a:defRPr>
            </a:lvl1pPr>
          </a:lstStyle>
          <a:p>
            <a:endParaRPr lang="pl-PL" dirty="0"/>
          </a:p>
        </p:txBody>
      </p:sp>
      <p:sp>
        <p:nvSpPr>
          <p:cNvPr id="13" name="Symbol zastępczy numeru slajdu 12"/>
          <p:cNvSpPr>
            <a:spLocks noGrp="1"/>
          </p:cNvSpPr>
          <p:nvPr>
            <p:ph type="sldNum" sz="quarter" idx="12"/>
          </p:nvPr>
        </p:nvSpPr>
        <p:spPr/>
        <p:txBody>
          <a:bodyPr/>
          <a:lstStyle>
            <a:lvl1pPr>
              <a:defRPr>
                <a:solidFill>
                  <a:schemeClr val="tx1"/>
                </a:solidFill>
              </a:defRPr>
            </a:lvl1pPr>
          </a:lstStyle>
          <a:p>
            <a:fld id="{9DC1E638-3F78-4E0D-883A-B278700C48C0}" type="slidenum">
              <a:rPr lang="pl-PL" smtClean="0"/>
              <a:pPr/>
              <a:t>‹#›</a:t>
            </a:fld>
            <a:endParaRPr lang="pl-PL" dirty="0"/>
          </a:p>
        </p:txBody>
      </p:sp>
      <p:sp>
        <p:nvSpPr>
          <p:cNvPr id="6" name="Symbol zastępczy tekstu 5"/>
          <p:cNvSpPr>
            <a:spLocks noGrp="1"/>
          </p:cNvSpPr>
          <p:nvPr>
            <p:ph type="body" sz="quarter" idx="13" hasCustomPrompt="1"/>
          </p:nvPr>
        </p:nvSpPr>
        <p:spPr>
          <a:xfrm>
            <a:off x="838199" y="3643313"/>
            <a:ext cx="7829551" cy="314325"/>
          </a:xfrm>
        </p:spPr>
        <p:txBody>
          <a:bodyPr>
            <a:normAutofit/>
          </a:bodyPr>
          <a:lstStyle>
            <a:lvl1pPr marL="0" indent="0">
              <a:buNone/>
              <a:defRPr sz="2400"/>
            </a:lvl1pPr>
          </a:lstStyle>
          <a:p>
            <a:pPr lvl="0"/>
            <a:r>
              <a:rPr lang="en-US" dirty="0"/>
              <a:t>Click to edit Master text styles</a:t>
            </a:r>
            <a:endParaRPr lang="pl-PL" dirty="0"/>
          </a:p>
        </p:txBody>
      </p:sp>
      <p:pic>
        <p:nvPicPr>
          <p:cNvPr id="15" name="Picture 14"/>
          <p:cNvPicPr>
            <a:picLocks noChangeAspect="1"/>
          </p:cNvPicPr>
          <p:nvPr userDrawn="1"/>
        </p:nvPicPr>
        <p:blipFill>
          <a:blip r:embed="rId2"/>
          <a:stretch>
            <a:fillRect/>
          </a:stretch>
        </p:blipFill>
        <p:spPr>
          <a:xfrm>
            <a:off x="7392816" y="220515"/>
            <a:ext cx="1428127" cy="331335"/>
          </a:xfrm>
          <a:prstGeom prst="rect">
            <a:avLst/>
          </a:prstGeom>
        </p:spPr>
      </p:pic>
    </p:spTree>
    <p:extLst>
      <p:ext uri="{BB962C8B-B14F-4D97-AF65-F5344CB8AC3E}">
        <p14:creationId xmlns:p14="http://schemas.microsoft.com/office/powerpoint/2010/main" val="239429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of chapter (9)">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lvl1pPr>
              <a:defRPr sz="900">
                <a:solidFill>
                  <a:schemeClr val="tx1"/>
                </a:solidFill>
              </a:defRPr>
            </a:lvl1pPr>
          </a:lstStyle>
          <a:p>
            <a:fld id="{9DC1E638-3F78-4E0D-883A-B278700C48C0}" type="slidenum">
              <a:rPr lang="pl-PL" smtClean="0"/>
              <a:pPr/>
              <a:t>‹#›</a:t>
            </a:fld>
            <a:endParaRPr lang="pl-PL"/>
          </a:p>
        </p:txBody>
      </p:sp>
      <p:sp>
        <p:nvSpPr>
          <p:cNvPr id="8" name="Fußzeilenplatzhalter 3"/>
          <p:cNvSpPr>
            <a:spLocks noGrp="1"/>
          </p:cNvSpPr>
          <p:nvPr>
            <p:ph type="ftr" sz="quarter" idx="11"/>
          </p:nvPr>
        </p:nvSpPr>
        <p:spPr>
          <a:xfrm>
            <a:off x="417647" y="4767263"/>
            <a:ext cx="6238130" cy="273844"/>
          </a:xfrm>
          <a:prstGeom prst="rect">
            <a:avLst/>
          </a:prstGeom>
        </p:spPr>
        <p:txBody>
          <a:bodyPr/>
          <a:lstStyle>
            <a:lvl1pPr>
              <a:defRPr>
                <a:solidFill>
                  <a:schemeClr val="tx1"/>
                </a:solidFill>
              </a:defRPr>
            </a:lvl1pPr>
          </a:lstStyle>
          <a:p>
            <a:endParaRPr lang="pl-PL" dirty="0"/>
          </a:p>
        </p:txBody>
      </p:sp>
      <p:sp>
        <p:nvSpPr>
          <p:cNvPr id="2" name="Tytuł 1"/>
          <p:cNvSpPr>
            <a:spLocks noGrp="1"/>
          </p:cNvSpPr>
          <p:nvPr>
            <p:ph type="title" hasCustomPrompt="1"/>
          </p:nvPr>
        </p:nvSpPr>
        <p:spPr>
          <a:xfrm>
            <a:off x="402772" y="4252031"/>
            <a:ext cx="8418173" cy="459395"/>
          </a:xfrm>
        </p:spPr>
        <p:txBody>
          <a:bodyPr anchor="ctr">
            <a:noAutofit/>
          </a:bodyPr>
          <a:lstStyle>
            <a:lvl1pPr algn="ctr">
              <a:lnSpc>
                <a:spcPct val="95000"/>
              </a:lnSpc>
              <a:defRPr sz="4500">
                <a:solidFill>
                  <a:schemeClr val="tx2"/>
                </a:solidFill>
              </a:defRPr>
            </a:lvl1pPr>
          </a:lstStyle>
          <a:p>
            <a:r>
              <a:rPr lang="en-US" dirty="0"/>
              <a:t>Click to edit Master text styles</a:t>
            </a:r>
            <a:endParaRPr lang="pl-PL" dirty="0"/>
          </a:p>
        </p:txBody>
      </p:sp>
      <p:pic>
        <p:nvPicPr>
          <p:cNvPr id="18" name="Picture 17"/>
          <p:cNvPicPr>
            <a:picLocks noChangeAspect="1"/>
          </p:cNvPicPr>
          <p:nvPr userDrawn="1"/>
        </p:nvPicPr>
        <p:blipFill>
          <a:blip r:embed="rId2"/>
          <a:stretch>
            <a:fillRect/>
          </a:stretch>
        </p:blipFill>
        <p:spPr>
          <a:xfrm>
            <a:off x="7392816" y="222141"/>
            <a:ext cx="1416336" cy="328599"/>
          </a:xfrm>
          <a:prstGeom prst="rect">
            <a:avLst/>
          </a:prstGeom>
        </p:spPr>
      </p:pic>
    </p:spTree>
    <p:extLst>
      <p:ext uri="{BB962C8B-B14F-4D97-AF65-F5344CB8AC3E}">
        <p14:creationId xmlns:p14="http://schemas.microsoft.com/office/powerpoint/2010/main" val="412457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Final slide">
    <p:spTree>
      <p:nvGrpSpPr>
        <p:cNvPr id="1" name=""/>
        <p:cNvGrpSpPr/>
        <p:nvPr/>
      </p:nvGrpSpPr>
      <p:grpSpPr>
        <a:xfrm>
          <a:off x="0" y="0"/>
          <a:ext cx="0" cy="0"/>
          <a:chOff x="0" y="0"/>
          <a:chExt cx="0" cy="0"/>
        </a:xfrm>
      </p:grpSpPr>
      <p:sp>
        <p:nvSpPr>
          <p:cNvPr id="27" name="Prostokąt 5"/>
          <p:cNvSpPr/>
          <p:nvPr userDrawn="1"/>
        </p:nvSpPr>
        <p:spPr bwMode="auto">
          <a:xfrm>
            <a:off x="-1" y="0"/>
            <a:ext cx="9144001" cy="3863339"/>
          </a:xfrm>
          <a:custGeom>
            <a:avLst/>
            <a:gdLst/>
            <a:ahLst/>
            <a:cxnLst/>
            <a:rect l="l" t="t" r="r" b="b"/>
            <a:pathLst>
              <a:path w="9144001" h="5151119">
                <a:moveTo>
                  <a:pt x="1" y="0"/>
                </a:moveTo>
                <a:lnTo>
                  <a:pt x="9144001" y="0"/>
                </a:lnTo>
                <a:lnTo>
                  <a:pt x="9144001" y="4438650"/>
                </a:lnTo>
                <a:lnTo>
                  <a:pt x="842004" y="4438650"/>
                </a:lnTo>
                <a:lnTo>
                  <a:pt x="82391" y="5136609"/>
                </a:lnTo>
                <a:cubicBezTo>
                  <a:pt x="60926" y="5151483"/>
                  <a:pt x="18919" y="5154615"/>
                  <a:pt x="0" y="5147413"/>
                </a:cubicBezTo>
                <a:lnTo>
                  <a:pt x="0" y="4429852"/>
                </a:lnTo>
                <a:lnTo>
                  <a:pt x="1" y="4429852"/>
                </a:lnTo>
                <a:close/>
              </a:path>
            </a:pathLst>
          </a:custGeom>
          <a:solidFill>
            <a:schemeClr val="accent1"/>
          </a:solidFill>
          <a:ln w="12700">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3" name="Untertitel 2"/>
          <p:cNvSpPr>
            <a:spLocks noGrp="1"/>
          </p:cNvSpPr>
          <p:nvPr>
            <p:ph type="subTitle" idx="1" hasCustomPrompt="1"/>
          </p:nvPr>
        </p:nvSpPr>
        <p:spPr>
          <a:xfrm>
            <a:off x="866774" y="1722500"/>
            <a:ext cx="5877408" cy="613335"/>
          </a:xfrm>
        </p:spPr>
        <p:txBody>
          <a:bodyPr>
            <a:noAutofit/>
          </a:bodyPr>
          <a:lstStyle>
            <a:lvl1pPr marL="0" marR="0" indent="0" algn="l" defTabSz="914400" rtl="0" eaLnBrk="1" fontAlgn="auto" latinLnBrk="0" hangingPunct="1">
              <a:lnSpc>
                <a:spcPct val="95000"/>
              </a:lnSpc>
              <a:spcBef>
                <a:spcPts val="0"/>
              </a:spcBef>
              <a:spcAft>
                <a:spcPts val="800"/>
              </a:spcAft>
              <a:buClr>
                <a:schemeClr val="accent1"/>
              </a:buClr>
              <a:buSzPct val="120000"/>
              <a:buFont typeface="Arial" panose="020B0604020202020204" pitchFamily="34" charset="0"/>
              <a:buNone/>
              <a:tabLst/>
              <a:defRPr sz="32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text styles</a:t>
            </a:r>
            <a:endParaRPr lang="pl-PL" noProof="0" dirty="0"/>
          </a:p>
        </p:txBody>
      </p:sp>
      <p:sp>
        <p:nvSpPr>
          <p:cNvPr id="5" name="Fußzeilenplatzhalter 4"/>
          <p:cNvSpPr>
            <a:spLocks noGrp="1"/>
          </p:cNvSpPr>
          <p:nvPr>
            <p:ph type="ftr" sz="quarter" idx="11"/>
          </p:nvPr>
        </p:nvSpPr>
        <p:spPr>
          <a:xfrm>
            <a:off x="866774" y="4767263"/>
            <a:ext cx="5725192" cy="273844"/>
          </a:xfrm>
        </p:spPr>
        <p:txBody>
          <a:bodyPr/>
          <a:lstStyle>
            <a:lvl1pPr>
              <a:defRPr sz="1000">
                <a:solidFill>
                  <a:schemeClr val="tx1"/>
                </a:solidFill>
              </a:defRPr>
            </a:lvl1pPr>
          </a:lstStyle>
          <a:p>
            <a:endParaRPr lang="pl-PL" dirty="0"/>
          </a:p>
        </p:txBody>
      </p:sp>
      <p:sp>
        <p:nvSpPr>
          <p:cNvPr id="6" name="Foliennummernplatzhalter 5"/>
          <p:cNvSpPr>
            <a:spLocks noGrp="1"/>
          </p:cNvSpPr>
          <p:nvPr>
            <p:ph type="sldNum" sz="quarter" idx="12"/>
          </p:nvPr>
        </p:nvSpPr>
        <p:spPr/>
        <p:txBody>
          <a:bodyPr/>
          <a:lstStyle>
            <a:lvl1pPr>
              <a:defRPr sz="900">
                <a:solidFill>
                  <a:schemeClr val="tx1"/>
                </a:solidFill>
              </a:defRPr>
            </a:lvl1pPr>
          </a:lstStyle>
          <a:p>
            <a:fld id="{9DC1E638-3F78-4E0D-883A-B278700C48C0}" type="slidenum">
              <a:rPr lang="pl-PL" smtClean="0"/>
              <a:pPr/>
              <a:t>‹#›</a:t>
            </a:fld>
            <a:endParaRPr lang="pl-PL"/>
          </a:p>
        </p:txBody>
      </p:sp>
      <p:sp>
        <p:nvSpPr>
          <p:cNvPr id="7" name="Textplatzhalter 7"/>
          <p:cNvSpPr>
            <a:spLocks noGrp="1"/>
          </p:cNvSpPr>
          <p:nvPr>
            <p:ph type="body" sz="quarter" idx="13" hasCustomPrompt="1"/>
          </p:nvPr>
        </p:nvSpPr>
        <p:spPr>
          <a:xfrm>
            <a:off x="866775" y="3636512"/>
            <a:ext cx="7954169" cy="252183"/>
          </a:xfrm>
        </p:spPr>
        <p:txBody>
          <a:bodyPr lIns="0" tIns="0" rIns="0" bIns="0" anchor="t" anchorCtr="0">
            <a:noAutofit/>
          </a:bodyPr>
          <a:lstStyle>
            <a:lvl1pPr marL="0" indent="0">
              <a:buNone/>
              <a:defRPr sz="2400" baseline="0">
                <a:solidFill>
                  <a:schemeClr val="tx1"/>
                </a:solidFill>
              </a:defRPr>
            </a:lvl1pPr>
          </a:lstStyle>
          <a:p>
            <a:pPr lvl="0"/>
            <a:r>
              <a:rPr lang="pl-PL" noProof="0" dirty="0" err="1"/>
              <a:t>Address</a:t>
            </a:r>
            <a:r>
              <a:rPr lang="pl-PL" noProof="0" dirty="0"/>
              <a:t> </a:t>
            </a:r>
            <a:r>
              <a:rPr lang="pl-PL" noProof="0" dirty="0" err="1"/>
              <a:t>details</a:t>
            </a:r>
            <a:r>
              <a:rPr lang="pl-PL" noProof="0" dirty="0"/>
              <a:t> / </a:t>
            </a:r>
            <a:r>
              <a:rPr lang="pl-PL" noProof="0" dirty="0" err="1"/>
              <a:t>contact</a:t>
            </a:r>
            <a:endParaRPr lang="pl-PL" noProof="0" dirty="0"/>
          </a:p>
        </p:txBody>
      </p:sp>
      <p:pic>
        <p:nvPicPr>
          <p:cNvPr id="14" name="Picture 13"/>
          <p:cNvPicPr>
            <a:picLocks noChangeAspect="1"/>
          </p:cNvPicPr>
          <p:nvPr userDrawn="1"/>
        </p:nvPicPr>
        <p:blipFill>
          <a:blip r:embed="rId2"/>
          <a:stretch>
            <a:fillRect/>
          </a:stretch>
        </p:blipFill>
        <p:spPr>
          <a:xfrm>
            <a:off x="7404607" y="247366"/>
            <a:ext cx="1428127" cy="331335"/>
          </a:xfrm>
          <a:prstGeom prst="rect">
            <a:avLst/>
          </a:prstGeom>
        </p:spPr>
      </p:pic>
    </p:spTree>
    <p:extLst>
      <p:ext uri="{BB962C8B-B14F-4D97-AF65-F5344CB8AC3E}">
        <p14:creationId xmlns:p14="http://schemas.microsoft.com/office/powerpoint/2010/main" val="128720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lide with the slogan">
    <p:bg>
      <p:bgPr>
        <a:solidFill>
          <a:schemeClr val="bg1"/>
        </a:solidFill>
        <a:effectLst/>
      </p:bgPr>
    </p:bg>
    <p:spTree>
      <p:nvGrpSpPr>
        <p:cNvPr id="1" name=""/>
        <p:cNvGrpSpPr/>
        <p:nvPr/>
      </p:nvGrpSpPr>
      <p:grpSpPr>
        <a:xfrm>
          <a:off x="0" y="0"/>
          <a:ext cx="0" cy="0"/>
          <a:chOff x="0" y="0"/>
          <a:chExt cx="0" cy="0"/>
        </a:xfrm>
      </p:grpSpPr>
      <p:sp>
        <p:nvSpPr>
          <p:cNvPr id="26" name="Prostokąt 5"/>
          <p:cNvSpPr/>
          <p:nvPr userDrawn="1"/>
        </p:nvSpPr>
        <p:spPr bwMode="auto">
          <a:xfrm>
            <a:off x="-1" y="-25225"/>
            <a:ext cx="9144001" cy="3863339"/>
          </a:xfrm>
          <a:custGeom>
            <a:avLst/>
            <a:gdLst/>
            <a:ahLst/>
            <a:cxnLst/>
            <a:rect l="l" t="t" r="r" b="b"/>
            <a:pathLst>
              <a:path w="9144001" h="5151119">
                <a:moveTo>
                  <a:pt x="1" y="0"/>
                </a:moveTo>
                <a:lnTo>
                  <a:pt x="9144001" y="0"/>
                </a:lnTo>
                <a:lnTo>
                  <a:pt x="9144001" y="4438650"/>
                </a:lnTo>
                <a:lnTo>
                  <a:pt x="842004" y="4438650"/>
                </a:lnTo>
                <a:lnTo>
                  <a:pt x="82391" y="5136609"/>
                </a:lnTo>
                <a:cubicBezTo>
                  <a:pt x="60926" y="5151483"/>
                  <a:pt x="18919" y="5154615"/>
                  <a:pt x="0" y="5147413"/>
                </a:cubicBezTo>
                <a:lnTo>
                  <a:pt x="0" y="4429852"/>
                </a:lnTo>
                <a:lnTo>
                  <a:pt x="1" y="4429852"/>
                </a:lnTo>
                <a:close/>
              </a:path>
            </a:pathLst>
          </a:custGeom>
          <a:solidFill>
            <a:schemeClr val="accent1"/>
          </a:solidFill>
          <a:ln w="12700">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l-PL" dirty="0"/>
          </a:p>
        </p:txBody>
      </p:sp>
      <p:sp>
        <p:nvSpPr>
          <p:cNvPr id="5" name="Foliennummernplatzhalter 5"/>
          <p:cNvSpPr>
            <a:spLocks noGrp="1"/>
          </p:cNvSpPr>
          <p:nvPr>
            <p:ph type="sldNum" sz="quarter" idx="12"/>
          </p:nvPr>
        </p:nvSpPr>
        <p:spPr>
          <a:xfrm>
            <a:off x="6687343" y="4767263"/>
            <a:ext cx="2133600" cy="273844"/>
          </a:xfrm>
        </p:spPr>
        <p:txBody>
          <a:bodyPr/>
          <a:lstStyle>
            <a:lvl1pPr>
              <a:defRPr sz="900">
                <a:solidFill>
                  <a:schemeClr val="tx1"/>
                </a:solidFill>
              </a:defRPr>
            </a:lvl1pPr>
          </a:lstStyle>
          <a:p>
            <a:fld id="{9DC1E638-3F78-4E0D-883A-B278700C48C0}" type="slidenum">
              <a:rPr lang="pl-PL" smtClean="0"/>
              <a:pPr/>
              <a:t>‹#›</a:t>
            </a:fld>
            <a:endParaRPr lang="pl-PL"/>
          </a:p>
        </p:txBody>
      </p:sp>
      <p:pic>
        <p:nvPicPr>
          <p:cNvPr id="8" name="Obraz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0160" y="3945479"/>
            <a:ext cx="3666842" cy="403352"/>
          </a:xfrm>
          <a:prstGeom prst="rect">
            <a:avLst/>
          </a:prstGeom>
        </p:spPr>
      </p:pic>
      <p:sp>
        <p:nvSpPr>
          <p:cNvPr id="7" name="TextBox 6"/>
          <p:cNvSpPr txBox="1"/>
          <p:nvPr userDrawn="1"/>
        </p:nvSpPr>
        <p:spPr>
          <a:xfrm>
            <a:off x="838358" y="414207"/>
            <a:ext cx="3969921" cy="2769989"/>
          </a:xfrm>
          <a:prstGeom prst="rect">
            <a:avLst/>
          </a:prstGeom>
          <a:noFill/>
        </p:spPr>
        <p:txBody>
          <a:bodyPr wrap="square" lIns="0" tIns="0" rIns="0" bIns="0" rtlCol="0">
            <a:spAutoFit/>
          </a:bodyPr>
          <a:lstStyle/>
          <a:p>
            <a:pPr algn="l"/>
            <a:r>
              <a:rPr lang="lt-LT" sz="6000" b="0" kern="1200" baseline="0" dirty="0">
                <a:solidFill>
                  <a:schemeClr val="bg1"/>
                </a:solidFill>
                <a:latin typeface="+mn-lt"/>
                <a:ea typeface="+mn-ea"/>
                <a:cs typeface="+mn-cs"/>
              </a:rPr>
              <a:t>S</a:t>
            </a:r>
            <a:r>
              <a:rPr lang="lt-LT" sz="6000" b="0" kern="1200" dirty="0">
                <a:solidFill>
                  <a:schemeClr val="bg1"/>
                </a:solidFill>
                <a:latin typeface="+mn-lt"/>
                <a:ea typeface="+mn-ea"/>
                <a:cs typeface="+mn-cs"/>
              </a:rPr>
              <a:t>prendimai</a:t>
            </a:r>
            <a:r>
              <a:rPr lang="lt-LT" sz="6000" b="0" kern="1200" dirty="0">
                <a:solidFill>
                  <a:srgbClr val="000000"/>
                </a:solidFill>
                <a:latin typeface="+mn-lt"/>
                <a:ea typeface="+mn-ea"/>
                <a:cs typeface="+mn-cs"/>
              </a:rPr>
              <a:t> </a:t>
            </a:r>
          </a:p>
          <a:p>
            <a:pPr algn="l"/>
            <a:r>
              <a:rPr lang="lt-LT" sz="6000" b="0" kern="1200" dirty="0">
                <a:solidFill>
                  <a:srgbClr val="000000"/>
                </a:solidFill>
                <a:latin typeface="+mn-lt"/>
                <a:ea typeface="+mn-ea"/>
                <a:cs typeface="+mn-cs"/>
              </a:rPr>
              <a:t>reikliam </a:t>
            </a:r>
          </a:p>
          <a:p>
            <a:pPr algn="l"/>
            <a:r>
              <a:rPr lang="lt-LT" sz="6000" b="0" kern="1200" dirty="0">
                <a:solidFill>
                  <a:schemeClr val="bg1"/>
                </a:solidFill>
                <a:latin typeface="+mn-lt"/>
                <a:ea typeface="+mn-ea"/>
                <a:cs typeface="+mn-cs"/>
              </a:rPr>
              <a:t>verslui.</a:t>
            </a:r>
            <a:endParaRPr lang="lt-LT" sz="6000" dirty="0"/>
          </a:p>
        </p:txBody>
      </p:sp>
    </p:spTree>
    <p:extLst>
      <p:ext uri="{BB962C8B-B14F-4D97-AF65-F5344CB8AC3E}">
        <p14:creationId xmlns:p14="http://schemas.microsoft.com/office/powerpoint/2010/main" val="153273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itle of chapter">
    <p:spTree>
      <p:nvGrpSpPr>
        <p:cNvPr id="1" name=""/>
        <p:cNvGrpSpPr/>
        <p:nvPr/>
      </p:nvGrpSpPr>
      <p:grpSpPr>
        <a:xfrm>
          <a:off x="0" y="0"/>
          <a:ext cx="0" cy="0"/>
          <a:chOff x="0" y="0"/>
          <a:chExt cx="0" cy="0"/>
        </a:xfrm>
      </p:grpSpPr>
      <p:sp>
        <p:nvSpPr>
          <p:cNvPr id="16" name="Prostokąt 15"/>
          <p:cNvSpPr/>
          <p:nvPr userDrawn="1"/>
        </p:nvSpPr>
        <p:spPr bwMode="auto">
          <a:xfrm>
            <a:off x="4900474" y="0"/>
            <a:ext cx="4243526" cy="1131903"/>
          </a:xfrm>
          <a:prstGeom prst="rect">
            <a:avLst/>
          </a:prstGeom>
          <a:gradFill flip="none" rotWithShape="1">
            <a:gsLst>
              <a:gs pos="0">
                <a:schemeClr val="bg1"/>
              </a:gs>
              <a:gs pos="18000">
                <a:srgbClr val="FFFFFF"/>
              </a:gs>
              <a:gs pos="64000">
                <a:schemeClr val="bg1">
                  <a:shade val="100000"/>
                  <a:satMod val="115000"/>
                  <a:alpha val="0"/>
                </a:schemeClr>
              </a:gs>
            </a:gsLst>
            <a:lin ang="6600000" scaled="0"/>
            <a:tileRect/>
          </a:gradFill>
          <a:ln w="12700">
            <a:noFill/>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pl-PL" sz="1350" dirty="0"/>
          </a:p>
        </p:txBody>
      </p:sp>
      <p:grpSp>
        <p:nvGrpSpPr>
          <p:cNvPr id="60" name="Gruppieren 30"/>
          <p:cNvGrpSpPr/>
          <p:nvPr userDrawn="1"/>
        </p:nvGrpSpPr>
        <p:grpSpPr>
          <a:xfrm>
            <a:off x="-1500326" y="2078822"/>
            <a:ext cx="7794594" cy="2811665"/>
            <a:chOff x="2090844" y="2389206"/>
            <a:chExt cx="6067163" cy="2918062"/>
          </a:xfrm>
        </p:grpSpPr>
        <p:grpSp>
          <p:nvGrpSpPr>
            <p:cNvPr id="61" name="Gruppieren 27"/>
            <p:cNvGrpSpPr/>
            <p:nvPr/>
          </p:nvGrpSpPr>
          <p:grpSpPr>
            <a:xfrm>
              <a:off x="2090844" y="4779540"/>
              <a:ext cx="5155625" cy="527728"/>
              <a:chOff x="1881294" y="4779540"/>
              <a:chExt cx="5155625" cy="527728"/>
            </a:xfrm>
          </p:grpSpPr>
          <p:sp>
            <p:nvSpPr>
              <p:cNvPr id="64" name="Ellipse 28"/>
              <p:cNvSpPr/>
              <p:nvPr/>
            </p:nvSpPr>
            <p:spPr bwMode="gray">
              <a:xfrm rot="591999">
                <a:off x="2890263" y="4779540"/>
                <a:ext cx="4146656" cy="527728"/>
              </a:xfrm>
              <a:prstGeom prst="ellipse">
                <a:avLst/>
              </a:prstGeom>
              <a:gradFill flip="none" rotWithShape="1">
                <a:gsLst>
                  <a:gs pos="0">
                    <a:srgbClr val="000000">
                      <a:alpha val="40000"/>
                    </a:srgbClr>
                  </a:gs>
                  <a:gs pos="100000">
                    <a:srgbClr val="000000">
                      <a:alpha val="0"/>
                    </a:srgbClr>
                  </a:gs>
                </a:gsLst>
                <a:path path="shape">
                  <a:fillToRect l="50000" t="50000" r="50000" b="50000"/>
                </a:path>
                <a:tileRect/>
              </a:gradFill>
              <a:ln w="12700">
                <a:noFill/>
                <a:round/>
                <a:headEnd/>
                <a:tailEnd/>
              </a:ln>
            </p:spPr>
            <p:txBody>
              <a:bodyPr rtlCol="0" anchor="ctr"/>
              <a:lstStyle/>
              <a:p>
                <a:pPr algn="ctr"/>
                <a:endParaRPr lang="de-DE" sz="1350" dirty="0"/>
              </a:p>
            </p:txBody>
          </p:sp>
          <p:sp>
            <p:nvSpPr>
              <p:cNvPr id="65" name="Ellipse 31"/>
              <p:cNvSpPr/>
              <p:nvPr/>
            </p:nvSpPr>
            <p:spPr bwMode="gray">
              <a:xfrm rot="591999">
                <a:off x="1881294" y="4808162"/>
                <a:ext cx="3192763" cy="406330"/>
              </a:xfrm>
              <a:prstGeom prst="ellipse">
                <a:avLst/>
              </a:prstGeom>
              <a:gradFill flip="none" rotWithShape="1">
                <a:gsLst>
                  <a:gs pos="0">
                    <a:srgbClr val="000000">
                      <a:alpha val="40000"/>
                    </a:srgbClr>
                  </a:gs>
                  <a:gs pos="100000">
                    <a:srgbClr val="000000">
                      <a:alpha val="0"/>
                    </a:srgbClr>
                  </a:gs>
                </a:gsLst>
                <a:path path="shape">
                  <a:fillToRect l="50000" t="50000" r="50000" b="50000"/>
                </a:path>
                <a:tileRect/>
              </a:gradFill>
              <a:ln w="12700">
                <a:noFill/>
                <a:round/>
                <a:headEnd/>
                <a:tailEnd/>
              </a:ln>
            </p:spPr>
            <p:txBody>
              <a:bodyPr rtlCol="0" anchor="ctr"/>
              <a:lstStyle/>
              <a:p>
                <a:pPr algn="ctr"/>
                <a:endParaRPr lang="de-DE" sz="1350" dirty="0"/>
              </a:p>
            </p:txBody>
          </p:sp>
        </p:grpSp>
        <p:sp>
          <p:nvSpPr>
            <p:cNvPr id="62" name="Freeform 11"/>
            <p:cNvSpPr>
              <a:spLocks/>
            </p:cNvSpPr>
            <p:nvPr/>
          </p:nvSpPr>
          <p:spPr bwMode="auto">
            <a:xfrm>
              <a:off x="2876807" y="2389206"/>
              <a:ext cx="5281200" cy="2808000"/>
            </a:xfrm>
            <a:custGeom>
              <a:avLst/>
              <a:gdLst>
                <a:gd name="T0" fmla="*/ 4356 w 6156"/>
                <a:gd name="T1" fmla="*/ 356 h 3272"/>
                <a:gd name="T2" fmla="*/ 4717 w 6156"/>
                <a:gd name="T3" fmla="*/ 718 h 3272"/>
                <a:gd name="T4" fmla="*/ 3607 w 6156"/>
                <a:gd name="T5" fmla="*/ 1828 h 3272"/>
                <a:gd name="T6" fmla="*/ 2164 w 6156"/>
                <a:gd name="T7" fmla="*/ 385 h 3272"/>
                <a:gd name="T8" fmla="*/ 0 w 6156"/>
                <a:gd name="T9" fmla="*/ 2551 h 3272"/>
                <a:gd name="T10" fmla="*/ 721 w 6156"/>
                <a:gd name="T11" fmla="*/ 3272 h 3272"/>
                <a:gd name="T12" fmla="*/ 721 w 6156"/>
                <a:gd name="T13" fmla="*/ 3272 h 3272"/>
                <a:gd name="T14" fmla="*/ 721 w 6156"/>
                <a:gd name="T15" fmla="*/ 3272 h 3272"/>
                <a:gd name="T16" fmla="*/ 2164 w 6156"/>
                <a:gd name="T17" fmla="*/ 1828 h 3272"/>
                <a:gd name="T18" fmla="*/ 2164 w 6156"/>
                <a:gd name="T19" fmla="*/ 1828 h 3272"/>
                <a:gd name="T20" fmla="*/ 2164 w 6156"/>
                <a:gd name="T21" fmla="*/ 1828 h 3272"/>
                <a:gd name="T22" fmla="*/ 2164 w 6156"/>
                <a:gd name="T23" fmla="*/ 1828 h 3272"/>
                <a:gd name="T24" fmla="*/ 2164 w 6156"/>
                <a:gd name="T25" fmla="*/ 1828 h 3272"/>
                <a:gd name="T26" fmla="*/ 2164 w 6156"/>
                <a:gd name="T27" fmla="*/ 1828 h 3272"/>
                <a:gd name="T28" fmla="*/ 3607 w 6156"/>
                <a:gd name="T29" fmla="*/ 3272 h 3272"/>
                <a:gd name="T30" fmla="*/ 3607 w 6156"/>
                <a:gd name="T31" fmla="*/ 3272 h 3272"/>
                <a:gd name="T32" fmla="*/ 3607 w 6156"/>
                <a:gd name="T33" fmla="*/ 3272 h 3272"/>
                <a:gd name="T34" fmla="*/ 5438 w 6156"/>
                <a:gd name="T35" fmla="*/ 1438 h 3272"/>
                <a:gd name="T36" fmla="*/ 5799 w 6156"/>
                <a:gd name="T37" fmla="*/ 1800 h 3272"/>
                <a:gd name="T38" fmla="*/ 6156 w 6156"/>
                <a:gd name="T39" fmla="*/ 0 h 3272"/>
                <a:gd name="T40" fmla="*/ 4356 w 6156"/>
                <a:gd name="T41" fmla="*/ 356 h 3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56" h="3272">
                  <a:moveTo>
                    <a:pt x="4356" y="356"/>
                  </a:moveTo>
                  <a:lnTo>
                    <a:pt x="4717" y="718"/>
                  </a:lnTo>
                  <a:lnTo>
                    <a:pt x="3607" y="1828"/>
                  </a:lnTo>
                  <a:lnTo>
                    <a:pt x="2164" y="385"/>
                  </a:lnTo>
                  <a:lnTo>
                    <a:pt x="0" y="2551"/>
                  </a:lnTo>
                  <a:lnTo>
                    <a:pt x="721" y="3272"/>
                  </a:lnTo>
                  <a:lnTo>
                    <a:pt x="721" y="3272"/>
                  </a:lnTo>
                  <a:lnTo>
                    <a:pt x="721" y="3272"/>
                  </a:lnTo>
                  <a:lnTo>
                    <a:pt x="2164" y="1828"/>
                  </a:lnTo>
                  <a:lnTo>
                    <a:pt x="2164" y="1828"/>
                  </a:lnTo>
                  <a:lnTo>
                    <a:pt x="2164" y="1828"/>
                  </a:lnTo>
                  <a:lnTo>
                    <a:pt x="2164" y="1828"/>
                  </a:lnTo>
                  <a:lnTo>
                    <a:pt x="2164" y="1828"/>
                  </a:lnTo>
                  <a:lnTo>
                    <a:pt x="2164" y="1828"/>
                  </a:lnTo>
                  <a:lnTo>
                    <a:pt x="3607" y="3272"/>
                  </a:lnTo>
                  <a:lnTo>
                    <a:pt x="3607" y="3272"/>
                  </a:lnTo>
                  <a:lnTo>
                    <a:pt x="3607" y="3272"/>
                  </a:lnTo>
                  <a:lnTo>
                    <a:pt x="5438" y="1438"/>
                  </a:lnTo>
                  <a:lnTo>
                    <a:pt x="5799" y="1800"/>
                  </a:lnTo>
                  <a:lnTo>
                    <a:pt x="6156" y="0"/>
                  </a:lnTo>
                  <a:lnTo>
                    <a:pt x="4356" y="356"/>
                  </a:lnTo>
                  <a:close/>
                </a:path>
              </a:pathLst>
            </a:custGeom>
            <a:solidFill>
              <a:srgbClr val="EAEAEA"/>
            </a:solidFill>
            <a:ln w="34925">
              <a:noFill/>
            </a:ln>
            <a:effectLst/>
            <a:scene3d>
              <a:camera prst="perspectiveRelaxedModerately" fov="4800000">
                <a:rot lat="0" lon="2400000" rev="0"/>
              </a:camera>
              <a:lightRig rig="balanced" dir="t">
                <a:rot lat="0" lon="0" rev="10800000"/>
              </a:lightRig>
            </a:scene3d>
            <a:sp3d extrusionH="317500">
              <a:bevelT w="19050" h="19050"/>
              <a:bevelB w="19050" h="19050"/>
            </a:sp3d>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endParaRPr lang="de-DE" sz="1350"/>
            </a:p>
          </p:txBody>
        </p:sp>
        <p:sp>
          <p:nvSpPr>
            <p:cNvPr id="63" name="Freeform 6"/>
            <p:cNvSpPr>
              <a:spLocks/>
            </p:cNvSpPr>
            <p:nvPr/>
          </p:nvSpPr>
          <p:spPr bwMode="auto">
            <a:xfrm>
              <a:off x="2104582" y="3116119"/>
              <a:ext cx="3743326" cy="1989631"/>
            </a:xfrm>
            <a:custGeom>
              <a:avLst/>
              <a:gdLst>
                <a:gd name="T0" fmla="*/ 4356 w 6156"/>
                <a:gd name="T1" fmla="*/ 359 h 3272"/>
                <a:gd name="T2" fmla="*/ 4715 w 6156"/>
                <a:gd name="T3" fmla="*/ 718 h 3272"/>
                <a:gd name="T4" fmla="*/ 3605 w 6156"/>
                <a:gd name="T5" fmla="*/ 1831 h 3272"/>
                <a:gd name="T6" fmla="*/ 2884 w 6156"/>
                <a:gd name="T7" fmla="*/ 1108 h 3272"/>
                <a:gd name="T8" fmla="*/ 2164 w 6156"/>
                <a:gd name="T9" fmla="*/ 1831 h 3272"/>
                <a:gd name="T10" fmla="*/ 2164 w 6156"/>
                <a:gd name="T11" fmla="*/ 1831 h 3272"/>
                <a:gd name="T12" fmla="*/ 2164 w 6156"/>
                <a:gd name="T13" fmla="*/ 1831 h 3272"/>
                <a:gd name="T14" fmla="*/ 2164 w 6156"/>
                <a:gd name="T15" fmla="*/ 1831 h 3272"/>
                <a:gd name="T16" fmla="*/ 1441 w 6156"/>
                <a:gd name="T17" fmla="*/ 1108 h 3272"/>
                <a:gd name="T18" fmla="*/ 0 w 6156"/>
                <a:gd name="T19" fmla="*/ 2551 h 3272"/>
                <a:gd name="T20" fmla="*/ 721 w 6156"/>
                <a:gd name="T21" fmla="*/ 3272 h 3272"/>
                <a:gd name="T22" fmla="*/ 1441 w 6156"/>
                <a:gd name="T23" fmla="*/ 2551 h 3272"/>
                <a:gd name="T24" fmla="*/ 2164 w 6156"/>
                <a:gd name="T25" fmla="*/ 3272 h 3272"/>
                <a:gd name="T26" fmla="*/ 2164 w 6156"/>
                <a:gd name="T27" fmla="*/ 3272 h 3272"/>
                <a:gd name="T28" fmla="*/ 2164 w 6156"/>
                <a:gd name="T29" fmla="*/ 3272 h 3272"/>
                <a:gd name="T30" fmla="*/ 2884 w 6156"/>
                <a:gd name="T31" fmla="*/ 2551 h 3272"/>
                <a:gd name="T32" fmla="*/ 2884 w 6156"/>
                <a:gd name="T33" fmla="*/ 2551 h 3272"/>
                <a:gd name="T34" fmla="*/ 2884 w 6156"/>
                <a:gd name="T35" fmla="*/ 2551 h 3272"/>
                <a:gd name="T36" fmla="*/ 2884 w 6156"/>
                <a:gd name="T37" fmla="*/ 2551 h 3272"/>
                <a:gd name="T38" fmla="*/ 2884 w 6156"/>
                <a:gd name="T39" fmla="*/ 2551 h 3272"/>
                <a:gd name="T40" fmla="*/ 2884 w 6156"/>
                <a:gd name="T41" fmla="*/ 2551 h 3272"/>
                <a:gd name="T42" fmla="*/ 3605 w 6156"/>
                <a:gd name="T43" fmla="*/ 3272 h 3272"/>
                <a:gd name="T44" fmla="*/ 3605 w 6156"/>
                <a:gd name="T45" fmla="*/ 3272 h 3272"/>
                <a:gd name="T46" fmla="*/ 3605 w 6156"/>
                <a:gd name="T47" fmla="*/ 3272 h 3272"/>
                <a:gd name="T48" fmla="*/ 5438 w 6156"/>
                <a:gd name="T49" fmla="*/ 1441 h 3272"/>
                <a:gd name="T50" fmla="*/ 5797 w 6156"/>
                <a:gd name="T51" fmla="*/ 1800 h 3272"/>
                <a:gd name="T52" fmla="*/ 6156 w 6156"/>
                <a:gd name="T53" fmla="*/ 0 h 3272"/>
                <a:gd name="T54" fmla="*/ 4356 w 6156"/>
                <a:gd name="T55" fmla="*/ 359 h 3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156" h="3272">
                  <a:moveTo>
                    <a:pt x="4356" y="359"/>
                  </a:moveTo>
                  <a:lnTo>
                    <a:pt x="4715" y="718"/>
                  </a:lnTo>
                  <a:lnTo>
                    <a:pt x="3605" y="1831"/>
                  </a:lnTo>
                  <a:lnTo>
                    <a:pt x="2884" y="1108"/>
                  </a:lnTo>
                  <a:lnTo>
                    <a:pt x="2164" y="1831"/>
                  </a:lnTo>
                  <a:lnTo>
                    <a:pt x="2164" y="1831"/>
                  </a:lnTo>
                  <a:lnTo>
                    <a:pt x="2164" y="1831"/>
                  </a:lnTo>
                  <a:lnTo>
                    <a:pt x="2164" y="1831"/>
                  </a:lnTo>
                  <a:lnTo>
                    <a:pt x="1441" y="1108"/>
                  </a:lnTo>
                  <a:lnTo>
                    <a:pt x="0" y="2551"/>
                  </a:lnTo>
                  <a:lnTo>
                    <a:pt x="721" y="3272"/>
                  </a:lnTo>
                  <a:lnTo>
                    <a:pt x="1441" y="2551"/>
                  </a:lnTo>
                  <a:lnTo>
                    <a:pt x="2164" y="3272"/>
                  </a:lnTo>
                  <a:lnTo>
                    <a:pt x="2164" y="3272"/>
                  </a:lnTo>
                  <a:lnTo>
                    <a:pt x="2164" y="3272"/>
                  </a:lnTo>
                  <a:lnTo>
                    <a:pt x="2884" y="2551"/>
                  </a:lnTo>
                  <a:lnTo>
                    <a:pt x="2884" y="2551"/>
                  </a:lnTo>
                  <a:lnTo>
                    <a:pt x="2884" y="2551"/>
                  </a:lnTo>
                  <a:lnTo>
                    <a:pt x="2884" y="2551"/>
                  </a:lnTo>
                  <a:lnTo>
                    <a:pt x="2884" y="2551"/>
                  </a:lnTo>
                  <a:lnTo>
                    <a:pt x="2884" y="2551"/>
                  </a:lnTo>
                  <a:lnTo>
                    <a:pt x="3605" y="3272"/>
                  </a:lnTo>
                  <a:lnTo>
                    <a:pt x="3605" y="3272"/>
                  </a:lnTo>
                  <a:lnTo>
                    <a:pt x="3605" y="3272"/>
                  </a:lnTo>
                  <a:lnTo>
                    <a:pt x="5438" y="1441"/>
                  </a:lnTo>
                  <a:lnTo>
                    <a:pt x="5797" y="1800"/>
                  </a:lnTo>
                  <a:lnTo>
                    <a:pt x="6156" y="0"/>
                  </a:lnTo>
                  <a:lnTo>
                    <a:pt x="4356" y="359"/>
                  </a:lnTo>
                  <a:close/>
                </a:path>
              </a:pathLst>
            </a:custGeom>
            <a:solidFill>
              <a:schemeClr val="tx2">
                <a:lumMod val="60000"/>
                <a:lumOff val="40000"/>
              </a:schemeClr>
            </a:solidFill>
            <a:ln>
              <a:noFill/>
            </a:ln>
            <a:scene3d>
              <a:camera prst="perspectiveContrastingLeftFacing" fov="4800000">
                <a:rot lat="0" lon="2400000" rev="0"/>
              </a:camera>
              <a:lightRig rig="balanced" dir="t">
                <a:rot lat="0" lon="0" rev="10800000"/>
              </a:lightRig>
            </a:scene3d>
            <a:sp3d extrusionH="381000">
              <a:bevelT w="19050" h="19050"/>
              <a:bevelB w="19050" h="19050"/>
            </a:sp3d>
          </p:spPr>
          <p:txBody>
            <a:bodyPr vert="horz" wrap="square" lIns="91440" tIns="45720" rIns="91440" bIns="45720" numCol="1" anchor="t" anchorCtr="0" compatLnSpc="1">
              <a:prstTxWarp prst="textNoShape">
                <a:avLst/>
              </a:prstTxWarp>
            </a:bodyPr>
            <a:lstStyle/>
            <a:p>
              <a:endParaRPr lang="de-DE" sz="1350"/>
            </a:p>
          </p:txBody>
        </p:sp>
      </p:grpSp>
      <p:sp>
        <p:nvSpPr>
          <p:cNvPr id="20" name="Prostokąt zaokrąglony 1"/>
          <p:cNvSpPr/>
          <p:nvPr userDrawn="1"/>
        </p:nvSpPr>
        <p:spPr bwMode="auto">
          <a:xfrm>
            <a:off x="3750197" y="983184"/>
            <a:ext cx="5086306" cy="2566220"/>
          </a:xfrm>
          <a:custGeom>
            <a:avLst/>
            <a:gdLst>
              <a:gd name="connsiteX0" fmla="*/ 116321 w 5769623"/>
              <a:gd name="connsiteY0" fmla="*/ 0 h 3885553"/>
              <a:gd name="connsiteX1" fmla="*/ 5653303 w 5769623"/>
              <a:gd name="connsiteY1" fmla="*/ 0 h 3885553"/>
              <a:gd name="connsiteX2" fmla="*/ 5769623 w 5769623"/>
              <a:gd name="connsiteY2" fmla="*/ 116320 h 3885553"/>
              <a:gd name="connsiteX3" fmla="*/ 5769623 w 5769623"/>
              <a:gd name="connsiteY3" fmla="*/ 3217598 h 3885553"/>
              <a:gd name="connsiteX4" fmla="*/ 5653303 w 5769623"/>
              <a:gd name="connsiteY4" fmla="*/ 3333918 h 3885553"/>
              <a:gd name="connsiteX5" fmla="*/ 749877 w 5769623"/>
              <a:gd name="connsiteY5" fmla="*/ 3333918 h 3885553"/>
              <a:gd name="connsiteX6" fmla="*/ 96238 w 5769623"/>
              <a:gd name="connsiteY6" fmla="*/ 3814439 h 3885553"/>
              <a:gd name="connsiteX7" fmla="*/ 0 w 5769623"/>
              <a:gd name="connsiteY7" fmla="*/ 3885553 h 3885553"/>
              <a:gd name="connsiteX8" fmla="*/ 0 w 5769623"/>
              <a:gd name="connsiteY8" fmla="*/ 2876492 h 3885553"/>
              <a:gd name="connsiteX9" fmla="*/ 1 w 5769623"/>
              <a:gd name="connsiteY9" fmla="*/ 2876492 h 3885553"/>
              <a:gd name="connsiteX10" fmla="*/ 1 w 5769623"/>
              <a:gd name="connsiteY10" fmla="*/ 116320 h 3885553"/>
              <a:gd name="connsiteX11" fmla="*/ 116321 w 5769623"/>
              <a:gd name="connsiteY11" fmla="*/ 0 h 3885553"/>
              <a:gd name="connsiteX0" fmla="*/ 116321 w 5769623"/>
              <a:gd name="connsiteY0" fmla="*/ 0 h 3885553"/>
              <a:gd name="connsiteX1" fmla="*/ 5653303 w 5769623"/>
              <a:gd name="connsiteY1" fmla="*/ 0 h 3885553"/>
              <a:gd name="connsiteX2" fmla="*/ 5769623 w 5769623"/>
              <a:gd name="connsiteY2" fmla="*/ 116320 h 3885553"/>
              <a:gd name="connsiteX3" fmla="*/ 5769623 w 5769623"/>
              <a:gd name="connsiteY3" fmla="*/ 3217598 h 3885553"/>
              <a:gd name="connsiteX4" fmla="*/ 5653303 w 5769623"/>
              <a:gd name="connsiteY4" fmla="*/ 3333918 h 3885553"/>
              <a:gd name="connsiteX5" fmla="*/ 749877 w 5769623"/>
              <a:gd name="connsiteY5" fmla="*/ 3333918 h 3885553"/>
              <a:gd name="connsiteX6" fmla="*/ 155105 w 5769623"/>
              <a:gd name="connsiteY6" fmla="*/ 3845835 h 3885553"/>
              <a:gd name="connsiteX7" fmla="*/ 0 w 5769623"/>
              <a:gd name="connsiteY7" fmla="*/ 3885553 h 3885553"/>
              <a:gd name="connsiteX8" fmla="*/ 0 w 5769623"/>
              <a:gd name="connsiteY8" fmla="*/ 2876492 h 3885553"/>
              <a:gd name="connsiteX9" fmla="*/ 1 w 5769623"/>
              <a:gd name="connsiteY9" fmla="*/ 2876492 h 3885553"/>
              <a:gd name="connsiteX10" fmla="*/ 1 w 5769623"/>
              <a:gd name="connsiteY10" fmla="*/ 116320 h 3885553"/>
              <a:gd name="connsiteX11" fmla="*/ 116321 w 5769623"/>
              <a:gd name="connsiteY11" fmla="*/ 0 h 3885553"/>
              <a:gd name="connsiteX0" fmla="*/ 116321 w 5769623"/>
              <a:gd name="connsiteY0" fmla="*/ 0 h 3845835"/>
              <a:gd name="connsiteX1" fmla="*/ 5653303 w 5769623"/>
              <a:gd name="connsiteY1" fmla="*/ 0 h 3845835"/>
              <a:gd name="connsiteX2" fmla="*/ 5769623 w 5769623"/>
              <a:gd name="connsiteY2" fmla="*/ 116320 h 3845835"/>
              <a:gd name="connsiteX3" fmla="*/ 5769623 w 5769623"/>
              <a:gd name="connsiteY3" fmla="*/ 3217598 h 3845835"/>
              <a:gd name="connsiteX4" fmla="*/ 5653303 w 5769623"/>
              <a:gd name="connsiteY4" fmla="*/ 3333918 h 3845835"/>
              <a:gd name="connsiteX5" fmla="*/ 749877 w 5769623"/>
              <a:gd name="connsiteY5" fmla="*/ 3333918 h 3845835"/>
              <a:gd name="connsiteX6" fmla="*/ 155105 w 5769623"/>
              <a:gd name="connsiteY6" fmla="*/ 3845835 h 3845835"/>
              <a:gd name="connsiteX7" fmla="*/ 2465 w 5769623"/>
              <a:gd name="connsiteY7" fmla="*/ 3828865 h 3845835"/>
              <a:gd name="connsiteX8" fmla="*/ 0 w 5769623"/>
              <a:gd name="connsiteY8" fmla="*/ 2876492 h 3845835"/>
              <a:gd name="connsiteX9" fmla="*/ 1 w 5769623"/>
              <a:gd name="connsiteY9" fmla="*/ 2876492 h 3845835"/>
              <a:gd name="connsiteX10" fmla="*/ 1 w 5769623"/>
              <a:gd name="connsiteY10" fmla="*/ 116320 h 3845835"/>
              <a:gd name="connsiteX11" fmla="*/ 116321 w 5769623"/>
              <a:gd name="connsiteY11" fmla="*/ 0 h 3845835"/>
              <a:gd name="connsiteX0" fmla="*/ 116321 w 5769623"/>
              <a:gd name="connsiteY0" fmla="*/ 0 h 3849595"/>
              <a:gd name="connsiteX1" fmla="*/ 5653303 w 5769623"/>
              <a:gd name="connsiteY1" fmla="*/ 0 h 3849595"/>
              <a:gd name="connsiteX2" fmla="*/ 5769623 w 5769623"/>
              <a:gd name="connsiteY2" fmla="*/ 116320 h 3849595"/>
              <a:gd name="connsiteX3" fmla="*/ 5769623 w 5769623"/>
              <a:gd name="connsiteY3" fmla="*/ 3217598 h 3849595"/>
              <a:gd name="connsiteX4" fmla="*/ 5653303 w 5769623"/>
              <a:gd name="connsiteY4" fmla="*/ 3333918 h 3849595"/>
              <a:gd name="connsiteX5" fmla="*/ 749877 w 5769623"/>
              <a:gd name="connsiteY5" fmla="*/ 3333918 h 3849595"/>
              <a:gd name="connsiteX6" fmla="*/ 155105 w 5769623"/>
              <a:gd name="connsiteY6" fmla="*/ 3845835 h 3849595"/>
              <a:gd name="connsiteX7" fmla="*/ 2465 w 5769623"/>
              <a:gd name="connsiteY7" fmla="*/ 3828865 h 3849595"/>
              <a:gd name="connsiteX8" fmla="*/ 0 w 5769623"/>
              <a:gd name="connsiteY8" fmla="*/ 2876492 h 3849595"/>
              <a:gd name="connsiteX9" fmla="*/ 1 w 5769623"/>
              <a:gd name="connsiteY9" fmla="*/ 2876492 h 3849595"/>
              <a:gd name="connsiteX10" fmla="*/ 1 w 5769623"/>
              <a:gd name="connsiteY10" fmla="*/ 116320 h 3849595"/>
              <a:gd name="connsiteX11" fmla="*/ 116321 w 5769623"/>
              <a:gd name="connsiteY11" fmla="*/ 0 h 3849595"/>
              <a:gd name="connsiteX0" fmla="*/ 116321 w 5769623"/>
              <a:gd name="connsiteY0" fmla="*/ 0 h 3877164"/>
              <a:gd name="connsiteX1" fmla="*/ 5653303 w 5769623"/>
              <a:gd name="connsiteY1" fmla="*/ 0 h 3877164"/>
              <a:gd name="connsiteX2" fmla="*/ 5769623 w 5769623"/>
              <a:gd name="connsiteY2" fmla="*/ 116320 h 3877164"/>
              <a:gd name="connsiteX3" fmla="*/ 5769623 w 5769623"/>
              <a:gd name="connsiteY3" fmla="*/ 3217598 h 3877164"/>
              <a:gd name="connsiteX4" fmla="*/ 5653303 w 5769623"/>
              <a:gd name="connsiteY4" fmla="*/ 3333918 h 3877164"/>
              <a:gd name="connsiteX5" fmla="*/ 749877 w 5769623"/>
              <a:gd name="connsiteY5" fmla="*/ 3333918 h 3877164"/>
              <a:gd name="connsiteX6" fmla="*/ 155105 w 5769623"/>
              <a:gd name="connsiteY6" fmla="*/ 3845835 h 3877164"/>
              <a:gd name="connsiteX7" fmla="*/ 2465 w 5769623"/>
              <a:gd name="connsiteY7" fmla="*/ 3828865 h 3877164"/>
              <a:gd name="connsiteX8" fmla="*/ 0 w 5769623"/>
              <a:gd name="connsiteY8" fmla="*/ 2876492 h 3877164"/>
              <a:gd name="connsiteX9" fmla="*/ 1 w 5769623"/>
              <a:gd name="connsiteY9" fmla="*/ 2876492 h 3877164"/>
              <a:gd name="connsiteX10" fmla="*/ 1 w 5769623"/>
              <a:gd name="connsiteY10" fmla="*/ 116320 h 3877164"/>
              <a:gd name="connsiteX11" fmla="*/ 116321 w 5769623"/>
              <a:gd name="connsiteY11" fmla="*/ 0 h 3877164"/>
              <a:gd name="connsiteX0" fmla="*/ 116321 w 5769623"/>
              <a:gd name="connsiteY0" fmla="*/ 0 h 3881303"/>
              <a:gd name="connsiteX1" fmla="*/ 5653303 w 5769623"/>
              <a:gd name="connsiteY1" fmla="*/ 0 h 3881303"/>
              <a:gd name="connsiteX2" fmla="*/ 5769623 w 5769623"/>
              <a:gd name="connsiteY2" fmla="*/ 116320 h 3881303"/>
              <a:gd name="connsiteX3" fmla="*/ 5769623 w 5769623"/>
              <a:gd name="connsiteY3" fmla="*/ 3217598 h 3881303"/>
              <a:gd name="connsiteX4" fmla="*/ 5653303 w 5769623"/>
              <a:gd name="connsiteY4" fmla="*/ 3333918 h 3881303"/>
              <a:gd name="connsiteX5" fmla="*/ 749877 w 5769623"/>
              <a:gd name="connsiteY5" fmla="*/ 3333918 h 3881303"/>
              <a:gd name="connsiteX6" fmla="*/ 155105 w 5769623"/>
              <a:gd name="connsiteY6" fmla="*/ 3845835 h 3881303"/>
              <a:gd name="connsiteX7" fmla="*/ 2465 w 5769623"/>
              <a:gd name="connsiteY7" fmla="*/ 3828865 h 3881303"/>
              <a:gd name="connsiteX8" fmla="*/ 0 w 5769623"/>
              <a:gd name="connsiteY8" fmla="*/ 2876492 h 3881303"/>
              <a:gd name="connsiteX9" fmla="*/ 1 w 5769623"/>
              <a:gd name="connsiteY9" fmla="*/ 2876492 h 3881303"/>
              <a:gd name="connsiteX10" fmla="*/ 1 w 5769623"/>
              <a:gd name="connsiteY10" fmla="*/ 116320 h 3881303"/>
              <a:gd name="connsiteX11" fmla="*/ 116321 w 5769623"/>
              <a:gd name="connsiteY11" fmla="*/ 0 h 388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9623" h="3881303">
                <a:moveTo>
                  <a:pt x="116321" y="0"/>
                </a:moveTo>
                <a:lnTo>
                  <a:pt x="5653303" y="0"/>
                </a:lnTo>
                <a:cubicBezTo>
                  <a:pt x="5717545" y="0"/>
                  <a:pt x="5769623" y="52078"/>
                  <a:pt x="5769623" y="116320"/>
                </a:cubicBezTo>
                <a:lnTo>
                  <a:pt x="5769623" y="3217598"/>
                </a:lnTo>
                <a:cubicBezTo>
                  <a:pt x="5769623" y="3281840"/>
                  <a:pt x="5717545" y="3333918"/>
                  <a:pt x="5653303" y="3333918"/>
                </a:cubicBezTo>
                <a:lnTo>
                  <a:pt x="749877" y="3333918"/>
                </a:lnTo>
                <a:lnTo>
                  <a:pt x="155105" y="3845835"/>
                </a:lnTo>
                <a:cubicBezTo>
                  <a:pt x="94367" y="3906724"/>
                  <a:pt x="4051" y="3881352"/>
                  <a:pt x="2465" y="3828865"/>
                </a:cubicBezTo>
                <a:cubicBezTo>
                  <a:pt x="1643" y="3511407"/>
                  <a:pt x="822" y="3193950"/>
                  <a:pt x="0" y="2876492"/>
                </a:cubicBezTo>
                <a:lnTo>
                  <a:pt x="1" y="2876492"/>
                </a:lnTo>
                <a:lnTo>
                  <a:pt x="1" y="116320"/>
                </a:lnTo>
                <a:cubicBezTo>
                  <a:pt x="1" y="52078"/>
                  <a:pt x="52079" y="0"/>
                  <a:pt x="116321" y="0"/>
                </a:cubicBezTo>
                <a:close/>
              </a:path>
            </a:pathLst>
          </a:custGeom>
          <a:solidFill>
            <a:schemeClr val="accent1"/>
          </a:solidFill>
          <a:ln w="12700">
            <a:noFill/>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95000"/>
              </a:lnSpc>
              <a:spcAft>
                <a:spcPts val="600"/>
              </a:spcAft>
            </a:pPr>
            <a:endParaRPr lang="pl-PL" sz="1350" dirty="0"/>
          </a:p>
        </p:txBody>
      </p:sp>
      <p:sp>
        <p:nvSpPr>
          <p:cNvPr id="3" name="Symbol zastępczy tekstu 2"/>
          <p:cNvSpPr>
            <a:spLocks noGrp="1"/>
          </p:cNvSpPr>
          <p:nvPr>
            <p:ph type="body" sz="quarter" idx="10" hasCustomPrompt="1"/>
          </p:nvPr>
        </p:nvSpPr>
        <p:spPr>
          <a:xfrm>
            <a:off x="4419600" y="1166877"/>
            <a:ext cx="4219716" cy="1873706"/>
          </a:xfrm>
        </p:spPr>
        <p:txBody>
          <a:bodyPr anchor="ctr">
            <a:noAutofit/>
          </a:bodyPr>
          <a:lstStyle>
            <a:lvl1pPr marL="0" indent="0" algn="l">
              <a:buNone/>
              <a:defRPr sz="2250">
                <a:solidFill>
                  <a:schemeClr val="bg1"/>
                </a:solidFill>
              </a:defRPr>
            </a:lvl1pPr>
            <a:lvl2pPr marL="216000" indent="-216000">
              <a:buClr>
                <a:schemeClr val="bg1"/>
              </a:buClr>
              <a:buSzPct val="120000"/>
              <a:buFont typeface="Arial" panose="020B0604020202020204" pitchFamily="34" charset="0"/>
              <a:buChar char="•"/>
              <a:defRPr sz="1500">
                <a:solidFill>
                  <a:schemeClr val="bg1"/>
                </a:solidFill>
              </a:defRPr>
            </a:lvl2pPr>
            <a:lvl3pPr marL="540544" indent="-273844">
              <a:buClr>
                <a:schemeClr val="bg1"/>
              </a:buClr>
              <a:buFont typeface="Calibri" panose="020F0502020204030204" pitchFamily="34" charset="0"/>
              <a:buChar char="→"/>
              <a:tabLst/>
              <a:defRPr sz="1500">
                <a:solidFill>
                  <a:schemeClr val="bg1"/>
                </a:solidFill>
              </a:defRPr>
            </a:lvl3pPr>
            <a:lvl4pPr marL="740569" indent="-200025">
              <a:defRPr sz="1500">
                <a:solidFill>
                  <a:schemeClr val="bg1"/>
                </a:solidFill>
              </a:defRPr>
            </a:lvl4pPr>
            <a:lvl5pPr>
              <a:defRPr sz="1500">
                <a:solidFill>
                  <a:schemeClr val="bg1"/>
                </a:solidFill>
              </a:defRPr>
            </a:lvl5pPr>
          </a:lstStyle>
          <a:p>
            <a:pPr lvl="0"/>
            <a:r>
              <a:rPr lang="en-GB" dirty="0"/>
              <a:t>Click to edit Master text styles</a:t>
            </a:r>
            <a:endParaRPr lang="pl-PL" dirty="0"/>
          </a:p>
        </p:txBody>
      </p:sp>
      <p:grpSp>
        <p:nvGrpSpPr>
          <p:cNvPr id="21" name="Grupa 20"/>
          <p:cNvGrpSpPr/>
          <p:nvPr userDrawn="1"/>
        </p:nvGrpSpPr>
        <p:grpSpPr>
          <a:xfrm>
            <a:off x="7392816" y="222141"/>
            <a:ext cx="1416336" cy="117043"/>
            <a:chOff x="1719263" y="3114675"/>
            <a:chExt cx="5705476" cy="628650"/>
          </a:xfrm>
          <a:solidFill>
            <a:srgbClr val="000000"/>
          </a:solidFill>
        </p:grpSpPr>
        <p:sp>
          <p:nvSpPr>
            <p:cNvPr id="31" name="Freeform 5"/>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1350">
                <a:solidFill>
                  <a:schemeClr val="tx2"/>
                </a:solidFill>
              </a:endParaRPr>
            </a:p>
          </p:txBody>
        </p:sp>
        <p:sp>
          <p:nvSpPr>
            <p:cNvPr id="32" name="Freeform 6"/>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1350">
                <a:solidFill>
                  <a:schemeClr val="tx2"/>
                </a:solidFill>
              </a:endParaRPr>
            </a:p>
          </p:txBody>
        </p:sp>
        <p:sp>
          <p:nvSpPr>
            <p:cNvPr id="33" name="Freeform 7"/>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1350">
                <a:solidFill>
                  <a:schemeClr val="tx2"/>
                </a:solidFill>
              </a:endParaRPr>
            </a:p>
          </p:txBody>
        </p:sp>
        <p:sp>
          <p:nvSpPr>
            <p:cNvPr id="34" name="Freeform 8"/>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1350">
                <a:solidFill>
                  <a:schemeClr val="tx2"/>
                </a:solidFill>
              </a:endParaRPr>
            </a:p>
          </p:txBody>
        </p:sp>
        <p:sp>
          <p:nvSpPr>
            <p:cNvPr id="35" name="Freeform 9"/>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1350">
                <a:solidFill>
                  <a:schemeClr val="tx2"/>
                </a:solidFill>
              </a:endParaRPr>
            </a:p>
          </p:txBody>
        </p:sp>
        <p:sp>
          <p:nvSpPr>
            <p:cNvPr id="36" name="Freeform 10"/>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1350">
                <a:solidFill>
                  <a:schemeClr val="tx2"/>
                </a:solidFill>
              </a:endParaRPr>
            </a:p>
          </p:txBody>
        </p:sp>
      </p:grpSp>
    </p:spTree>
    <p:extLst>
      <p:ext uri="{BB962C8B-B14F-4D97-AF65-F5344CB8AC3E}">
        <p14:creationId xmlns:p14="http://schemas.microsoft.com/office/powerpoint/2010/main" val="258106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able of contents">
    <p:bg>
      <p:bgPr>
        <a:solidFill>
          <a:schemeClr val="accent1"/>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98291" y="1218627"/>
            <a:ext cx="8443868" cy="613335"/>
          </a:xfrm>
        </p:spPr>
        <p:txBody>
          <a:bodyPr>
            <a:noAutofit/>
          </a:bodyPr>
          <a:lstStyle>
            <a:lvl1pPr marL="0" indent="0" algn="l">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title style</a:t>
            </a:r>
            <a:endParaRPr lang="pl-PL" noProof="0" dirty="0"/>
          </a:p>
        </p:txBody>
      </p:sp>
      <p:sp>
        <p:nvSpPr>
          <p:cNvPr id="5" name="Fußzeilenplatzhalter 4"/>
          <p:cNvSpPr>
            <a:spLocks noGrp="1"/>
          </p:cNvSpPr>
          <p:nvPr>
            <p:ph type="ftr" sz="quarter" idx="11"/>
          </p:nvPr>
        </p:nvSpPr>
        <p:spPr>
          <a:xfrm>
            <a:off x="416866" y="4767263"/>
            <a:ext cx="6230119" cy="273844"/>
          </a:xfrm>
        </p:spPr>
        <p:txBody>
          <a:bodyPr/>
          <a:lstStyle>
            <a:lvl1pPr>
              <a:defRPr sz="1050">
                <a:solidFill>
                  <a:srgbClr val="FFFFFF"/>
                </a:solidFill>
              </a:defRPr>
            </a:lvl1pPr>
          </a:lstStyle>
          <a:p>
            <a:endParaRPr lang="pl-PL" dirty="0"/>
          </a:p>
        </p:txBody>
      </p:sp>
      <p:sp>
        <p:nvSpPr>
          <p:cNvPr id="6" name="Foliennummernplatzhalter 5"/>
          <p:cNvSpPr>
            <a:spLocks noGrp="1"/>
          </p:cNvSpPr>
          <p:nvPr>
            <p:ph type="sldNum" sz="quarter" idx="12"/>
          </p:nvPr>
        </p:nvSpPr>
        <p:spPr/>
        <p:txBody>
          <a:bodyPr/>
          <a:lstStyle>
            <a:lvl1pPr>
              <a:defRPr sz="900">
                <a:solidFill>
                  <a:srgbClr val="FFFFFF"/>
                </a:solidFill>
              </a:defRPr>
            </a:lvl1pPr>
          </a:lstStyle>
          <a:p>
            <a:fld id="{9DC1E638-3F78-4E0D-883A-B278700C48C0}" type="slidenum">
              <a:rPr lang="pl-PL" smtClean="0"/>
              <a:pPr/>
              <a:t>‹#›</a:t>
            </a:fld>
            <a:endParaRPr lang="pl-PL"/>
          </a:p>
        </p:txBody>
      </p:sp>
      <p:sp>
        <p:nvSpPr>
          <p:cNvPr id="7" name="Textplatzhalter 7"/>
          <p:cNvSpPr>
            <a:spLocks noGrp="1"/>
          </p:cNvSpPr>
          <p:nvPr>
            <p:ph type="body" sz="quarter" idx="13" hasCustomPrompt="1"/>
          </p:nvPr>
        </p:nvSpPr>
        <p:spPr>
          <a:xfrm>
            <a:off x="394970" y="1905820"/>
            <a:ext cx="8425974" cy="252183"/>
          </a:xfrm>
        </p:spPr>
        <p:txBody>
          <a:bodyPr lIns="0" tIns="0" rIns="0" bIns="0" anchor="t" anchorCtr="0">
            <a:noAutofit/>
          </a:bodyPr>
          <a:lstStyle>
            <a:lvl1pPr marL="457200" indent="-457200">
              <a:buClr>
                <a:schemeClr val="bg1"/>
              </a:buClr>
              <a:buSzPct val="100000"/>
              <a:buFont typeface="+mj-lt"/>
              <a:buAutoNum type="arabicPeriod"/>
              <a:defRPr sz="2400" baseline="0">
                <a:solidFill>
                  <a:schemeClr val="bg1"/>
                </a:solidFill>
              </a:defRPr>
            </a:lvl1pPr>
            <a:lvl2pPr marL="350838" indent="0">
              <a:buClr>
                <a:schemeClr val="bg1"/>
              </a:buClr>
              <a:buNone/>
              <a:defRPr>
                <a:solidFill>
                  <a:schemeClr val="bg1"/>
                </a:solidFill>
              </a:defRPr>
            </a:lvl2pPr>
          </a:lstStyle>
          <a:p>
            <a:pPr lvl="0"/>
            <a:r>
              <a:rPr lang="en-US" noProof="0" dirty="0"/>
              <a:t>Click to edit Master text styles</a:t>
            </a:r>
            <a:endParaRPr lang="pl-PL" noProof="0" dirty="0"/>
          </a:p>
        </p:txBody>
      </p:sp>
      <p:pic>
        <p:nvPicPr>
          <p:cNvPr id="13" name="Picture 12"/>
          <p:cNvPicPr>
            <a:picLocks noChangeAspect="1"/>
          </p:cNvPicPr>
          <p:nvPr userDrawn="1"/>
        </p:nvPicPr>
        <p:blipFill>
          <a:blip r:embed="rId2"/>
          <a:stretch>
            <a:fillRect/>
          </a:stretch>
        </p:blipFill>
        <p:spPr>
          <a:xfrm>
            <a:off x="7392816" y="220515"/>
            <a:ext cx="1428127" cy="331335"/>
          </a:xfrm>
          <a:prstGeom prst="rect">
            <a:avLst/>
          </a:prstGeom>
        </p:spPr>
      </p:pic>
    </p:spTree>
    <p:extLst>
      <p:ext uri="{BB962C8B-B14F-4D97-AF65-F5344CB8AC3E}">
        <p14:creationId xmlns:p14="http://schemas.microsoft.com/office/powerpoint/2010/main" val="324212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f chapter">
    <p:bg>
      <p:bgPr>
        <a:solidFill>
          <a:schemeClr val="accent1"/>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398291" y="2149688"/>
            <a:ext cx="8355184" cy="613335"/>
          </a:xfrm>
        </p:spPr>
        <p:txBody>
          <a:bodyPr anchor="ctr">
            <a:noAutofit/>
          </a:bodyPr>
          <a:lstStyle>
            <a:lvl1pPr marL="0" indent="0" algn="ctr">
              <a:buNone/>
              <a:defRPr sz="7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endParaRPr lang="pl-PL" noProof="0" dirty="0"/>
          </a:p>
        </p:txBody>
      </p:sp>
      <p:sp>
        <p:nvSpPr>
          <p:cNvPr id="5" name="Fußzeilenplatzhalter 4"/>
          <p:cNvSpPr>
            <a:spLocks noGrp="1"/>
          </p:cNvSpPr>
          <p:nvPr>
            <p:ph type="ftr" sz="quarter" idx="11"/>
          </p:nvPr>
        </p:nvSpPr>
        <p:spPr>
          <a:xfrm>
            <a:off x="416866" y="4767263"/>
            <a:ext cx="6230119" cy="273844"/>
          </a:xfrm>
        </p:spPr>
        <p:txBody>
          <a:bodyPr/>
          <a:lstStyle>
            <a:lvl1pPr>
              <a:defRPr sz="1000">
                <a:solidFill>
                  <a:srgbClr val="FFFFFF"/>
                </a:solidFill>
              </a:defRPr>
            </a:lvl1pPr>
          </a:lstStyle>
          <a:p>
            <a:endParaRPr lang="pl-PL" noProof="0"/>
          </a:p>
        </p:txBody>
      </p:sp>
      <p:sp>
        <p:nvSpPr>
          <p:cNvPr id="6" name="Foliennummernplatzhalter 5"/>
          <p:cNvSpPr>
            <a:spLocks noGrp="1"/>
          </p:cNvSpPr>
          <p:nvPr>
            <p:ph type="sldNum" sz="quarter" idx="12"/>
          </p:nvPr>
        </p:nvSpPr>
        <p:spPr/>
        <p:txBody>
          <a:bodyPr/>
          <a:lstStyle>
            <a:lvl1pPr>
              <a:defRPr sz="900">
                <a:solidFill>
                  <a:srgbClr val="FFFFFF"/>
                </a:solidFill>
              </a:defRPr>
            </a:lvl1pPr>
          </a:lstStyle>
          <a:p>
            <a:fld id="{9DC1E638-3F78-4E0D-883A-B278700C48C0}" type="slidenum">
              <a:rPr lang="pl-PL" smtClean="0"/>
              <a:pPr/>
              <a:t>‹#›</a:t>
            </a:fld>
            <a:endParaRPr lang="pl-PL"/>
          </a:p>
        </p:txBody>
      </p:sp>
      <p:grpSp>
        <p:nvGrpSpPr>
          <p:cNvPr id="15" name="Grupa 14"/>
          <p:cNvGrpSpPr/>
          <p:nvPr userDrawn="1"/>
        </p:nvGrpSpPr>
        <p:grpSpPr>
          <a:xfrm>
            <a:off x="7392816" y="222141"/>
            <a:ext cx="1416336" cy="156057"/>
            <a:chOff x="1719263" y="3114675"/>
            <a:chExt cx="5705476" cy="628650"/>
          </a:xfrm>
          <a:solidFill>
            <a:srgbClr val="000000"/>
          </a:solidFill>
        </p:grpSpPr>
        <p:sp>
          <p:nvSpPr>
            <p:cNvPr id="16" name="Freeform 5"/>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a:solidFill>
                  <a:schemeClr val="tx2"/>
                </a:solidFill>
              </a:endParaRPr>
            </a:p>
          </p:txBody>
        </p:sp>
        <p:sp>
          <p:nvSpPr>
            <p:cNvPr id="17" name="Freeform 6"/>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a:solidFill>
                  <a:schemeClr val="tx2"/>
                </a:solidFill>
              </a:endParaRPr>
            </a:p>
          </p:txBody>
        </p:sp>
        <p:sp>
          <p:nvSpPr>
            <p:cNvPr id="18" name="Freeform 7"/>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a:solidFill>
                  <a:schemeClr val="tx2"/>
                </a:solidFill>
              </a:endParaRPr>
            </a:p>
          </p:txBody>
        </p:sp>
        <p:sp>
          <p:nvSpPr>
            <p:cNvPr id="19" name="Freeform 8"/>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a:solidFill>
                  <a:schemeClr val="tx2"/>
                </a:solidFill>
              </a:endParaRPr>
            </a:p>
          </p:txBody>
        </p:sp>
        <p:sp>
          <p:nvSpPr>
            <p:cNvPr id="20" name="Freeform 9"/>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a:solidFill>
                  <a:schemeClr val="tx2"/>
                </a:solidFill>
              </a:endParaRPr>
            </a:p>
          </p:txBody>
        </p:sp>
        <p:sp>
          <p:nvSpPr>
            <p:cNvPr id="21" name="Freeform 10"/>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a:solidFill>
                  <a:schemeClr val="tx2"/>
                </a:solidFill>
              </a:endParaRPr>
            </a:p>
          </p:txBody>
        </p:sp>
      </p:grpSp>
      <p:pic>
        <p:nvPicPr>
          <p:cNvPr id="12" name="Picture 11"/>
          <p:cNvPicPr>
            <a:picLocks noChangeAspect="1"/>
          </p:cNvPicPr>
          <p:nvPr userDrawn="1"/>
        </p:nvPicPr>
        <p:blipFill>
          <a:blip r:embed="rId2"/>
          <a:stretch>
            <a:fillRect/>
          </a:stretch>
        </p:blipFill>
        <p:spPr>
          <a:xfrm>
            <a:off x="7392816" y="220515"/>
            <a:ext cx="1428127" cy="331335"/>
          </a:xfrm>
          <a:prstGeom prst="rect">
            <a:avLst/>
          </a:prstGeom>
        </p:spPr>
      </p:pic>
    </p:spTree>
    <p:extLst>
      <p:ext uri="{BB962C8B-B14F-4D97-AF65-F5344CB8AC3E}">
        <p14:creationId xmlns:p14="http://schemas.microsoft.com/office/powerpoint/2010/main" val="310769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Text">
    <p:spTree>
      <p:nvGrpSpPr>
        <p:cNvPr id="1" name=""/>
        <p:cNvGrpSpPr/>
        <p:nvPr/>
      </p:nvGrpSpPr>
      <p:grpSpPr>
        <a:xfrm>
          <a:off x="0" y="0"/>
          <a:ext cx="0" cy="0"/>
          <a:chOff x="0" y="0"/>
          <a:chExt cx="0" cy="0"/>
        </a:xfrm>
      </p:grpSpPr>
      <p:sp>
        <p:nvSpPr>
          <p:cNvPr id="4" name="Fußzeilenplatzhalter 3"/>
          <p:cNvSpPr>
            <a:spLocks noGrp="1"/>
          </p:cNvSpPr>
          <p:nvPr userDrawn="1">
            <p:ph type="ftr" sz="quarter" idx="11"/>
          </p:nvPr>
        </p:nvSpPr>
        <p:spPr>
          <a:xfrm>
            <a:off x="416866" y="4767263"/>
            <a:ext cx="6230119" cy="273844"/>
          </a:xfrm>
        </p:spPr>
        <p:txBody>
          <a:bodyPr/>
          <a:lstStyle>
            <a:lvl1pPr>
              <a:defRPr sz="1000">
                <a:solidFill>
                  <a:schemeClr val="tx1"/>
                </a:solidFill>
              </a:defRPr>
            </a:lvl1pPr>
          </a:lstStyle>
          <a:p>
            <a:endParaRPr lang="pl-PL" dirty="0"/>
          </a:p>
        </p:txBody>
      </p:sp>
      <p:sp>
        <p:nvSpPr>
          <p:cNvPr id="5" name="Foliennummernplatzhalter 4"/>
          <p:cNvSpPr>
            <a:spLocks noGrp="1"/>
          </p:cNvSpPr>
          <p:nvPr userDrawn="1">
            <p:ph type="sldNum" sz="quarter" idx="12"/>
          </p:nvPr>
        </p:nvSpPr>
        <p:spPr/>
        <p:txBody>
          <a:bodyPr/>
          <a:lstStyle>
            <a:lvl1pPr>
              <a:defRPr sz="900">
                <a:solidFill>
                  <a:schemeClr val="tx1"/>
                </a:solidFill>
              </a:defRPr>
            </a:lvl1pPr>
          </a:lstStyle>
          <a:p>
            <a:fld id="{9DC1E638-3F78-4E0D-883A-B278700C48C0}" type="slidenum">
              <a:rPr lang="pl-PL" smtClean="0"/>
              <a:pPr/>
              <a:t>‹#›</a:t>
            </a:fld>
            <a:endParaRPr lang="pl-PL"/>
          </a:p>
        </p:txBody>
      </p:sp>
      <p:sp>
        <p:nvSpPr>
          <p:cNvPr id="9" name="Textplatzhalter 7"/>
          <p:cNvSpPr>
            <a:spLocks noGrp="1"/>
          </p:cNvSpPr>
          <p:nvPr userDrawn="1">
            <p:ph type="body" sz="quarter" idx="13" hasCustomPrompt="1"/>
          </p:nvPr>
        </p:nvSpPr>
        <p:spPr>
          <a:xfrm>
            <a:off x="394970" y="1297663"/>
            <a:ext cx="8425188" cy="252183"/>
          </a:xfrm>
        </p:spPr>
        <p:txBody>
          <a:bodyPr lIns="0" tIns="0" rIns="0" bIns="0" anchor="t" anchorCtr="0">
            <a:noAutofit/>
          </a:bodyPr>
          <a:lstStyle>
            <a:lvl1pPr marL="0" indent="0">
              <a:lnSpc>
                <a:spcPct val="95000"/>
              </a:lnSpc>
              <a:spcBef>
                <a:spcPts val="0"/>
              </a:spcBef>
              <a:spcAft>
                <a:spcPts val="800"/>
              </a:spcAft>
              <a:buNone/>
              <a:defRPr sz="2000">
                <a:solidFill>
                  <a:schemeClr val="tx2"/>
                </a:solidFill>
              </a:defRPr>
            </a:lvl1pPr>
          </a:lstStyle>
          <a:p>
            <a:pPr lvl="0"/>
            <a:r>
              <a:rPr lang="en-US" noProof="0" dirty="0"/>
              <a:t>Click to edit Master text styles</a:t>
            </a:r>
            <a:endParaRPr lang="pl-PL" noProof="0" dirty="0"/>
          </a:p>
        </p:txBody>
      </p:sp>
      <p:sp>
        <p:nvSpPr>
          <p:cNvPr id="10" name="Titelplatzhalter 1"/>
          <p:cNvSpPr>
            <a:spLocks noGrp="1"/>
          </p:cNvSpPr>
          <p:nvPr userDrawn="1">
            <p:ph type="title" hasCustomPrompt="1"/>
          </p:nvPr>
        </p:nvSpPr>
        <p:spPr>
          <a:xfrm>
            <a:off x="394972" y="636151"/>
            <a:ext cx="8425973" cy="594506"/>
          </a:xfrm>
          <a:prstGeom prst="rect">
            <a:avLst/>
          </a:prstGeom>
        </p:spPr>
        <p:txBody>
          <a:bodyPr vert="horz" lIns="0" tIns="0" rIns="0" bIns="0" rtlCol="0" anchor="t">
            <a:normAutofit/>
          </a:bodyPr>
          <a:lstStyle>
            <a:lvl1pPr>
              <a:defRPr baseline="0">
                <a:solidFill>
                  <a:srgbClr val="000000"/>
                </a:solidFill>
              </a:defRPr>
            </a:lvl1pPr>
          </a:lstStyle>
          <a:p>
            <a:r>
              <a:rPr lang="en-US" noProof="0" dirty="0"/>
              <a:t>Click to edit Master title style</a:t>
            </a:r>
            <a:endParaRPr lang="pl-PL" noProof="0" dirty="0"/>
          </a:p>
        </p:txBody>
      </p:sp>
      <p:pic>
        <p:nvPicPr>
          <p:cNvPr id="19" name="Picture 18"/>
          <p:cNvPicPr>
            <a:picLocks noChangeAspect="1"/>
          </p:cNvPicPr>
          <p:nvPr userDrawn="1"/>
        </p:nvPicPr>
        <p:blipFill>
          <a:blip r:embed="rId2"/>
          <a:stretch>
            <a:fillRect/>
          </a:stretch>
        </p:blipFill>
        <p:spPr>
          <a:xfrm>
            <a:off x="7392816" y="222141"/>
            <a:ext cx="1416336" cy="3285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 text + bullet points">
    <p:spTree>
      <p:nvGrpSpPr>
        <p:cNvPr id="1" name=""/>
        <p:cNvGrpSpPr/>
        <p:nvPr/>
      </p:nvGrpSpPr>
      <p:grpSpPr>
        <a:xfrm>
          <a:off x="0" y="0"/>
          <a:ext cx="0" cy="0"/>
          <a:chOff x="0" y="0"/>
          <a:chExt cx="0" cy="0"/>
        </a:xfrm>
      </p:grpSpPr>
      <p:sp>
        <p:nvSpPr>
          <p:cNvPr id="4" name="Fußzeilenplatzhalter 3"/>
          <p:cNvSpPr>
            <a:spLocks noGrp="1"/>
          </p:cNvSpPr>
          <p:nvPr userDrawn="1">
            <p:ph type="ftr" sz="quarter" idx="11"/>
          </p:nvPr>
        </p:nvSpPr>
        <p:spPr>
          <a:xfrm>
            <a:off x="416866" y="4767263"/>
            <a:ext cx="6230119" cy="273844"/>
          </a:xfrm>
        </p:spPr>
        <p:txBody>
          <a:bodyPr/>
          <a:lstStyle>
            <a:lvl1pPr>
              <a:defRPr sz="1000">
                <a:solidFill>
                  <a:schemeClr val="tx1"/>
                </a:solidFill>
              </a:defRPr>
            </a:lvl1pPr>
          </a:lstStyle>
          <a:p>
            <a:endParaRPr lang="pl-PL" dirty="0"/>
          </a:p>
        </p:txBody>
      </p:sp>
      <p:sp>
        <p:nvSpPr>
          <p:cNvPr id="5" name="Foliennummernplatzhalter 4"/>
          <p:cNvSpPr>
            <a:spLocks noGrp="1"/>
          </p:cNvSpPr>
          <p:nvPr userDrawn="1">
            <p:ph type="sldNum" sz="quarter" idx="12"/>
          </p:nvPr>
        </p:nvSpPr>
        <p:spPr/>
        <p:txBody>
          <a:bodyPr/>
          <a:lstStyle>
            <a:lvl1pPr>
              <a:defRPr sz="900">
                <a:solidFill>
                  <a:schemeClr val="tx1"/>
                </a:solidFill>
              </a:defRPr>
            </a:lvl1pPr>
          </a:lstStyle>
          <a:p>
            <a:fld id="{9DC1E638-3F78-4E0D-883A-B278700C48C0}" type="slidenum">
              <a:rPr lang="pl-PL" smtClean="0"/>
              <a:pPr/>
              <a:t>‹#›</a:t>
            </a:fld>
            <a:endParaRPr lang="pl-PL"/>
          </a:p>
        </p:txBody>
      </p:sp>
      <p:sp>
        <p:nvSpPr>
          <p:cNvPr id="9" name="Textplatzhalter 7"/>
          <p:cNvSpPr>
            <a:spLocks noGrp="1"/>
          </p:cNvSpPr>
          <p:nvPr userDrawn="1">
            <p:ph type="body" sz="quarter" idx="13" hasCustomPrompt="1"/>
          </p:nvPr>
        </p:nvSpPr>
        <p:spPr>
          <a:xfrm>
            <a:off x="394970" y="1297663"/>
            <a:ext cx="8425188" cy="252183"/>
          </a:xfrm>
        </p:spPr>
        <p:txBody>
          <a:bodyPr lIns="0" tIns="0" rIns="0" bIns="0" anchor="t" anchorCtr="0">
            <a:noAutofit/>
          </a:bodyPr>
          <a:lstStyle>
            <a:lvl1pPr marL="0" indent="0">
              <a:lnSpc>
                <a:spcPct val="95000"/>
              </a:lnSpc>
              <a:spcBef>
                <a:spcPts val="0"/>
              </a:spcBef>
              <a:spcAft>
                <a:spcPts val="800"/>
              </a:spcAft>
              <a:buNone/>
              <a:defRPr sz="2000">
                <a:solidFill>
                  <a:schemeClr val="tx2"/>
                </a:solidFill>
              </a:defRPr>
            </a:lvl1pPr>
          </a:lstStyle>
          <a:p>
            <a:pPr lvl="0"/>
            <a:r>
              <a:rPr lang="en-US" noProof="0" dirty="0"/>
              <a:t>Click to edit Master text styles</a:t>
            </a:r>
            <a:endParaRPr lang="pl-PL" noProof="0" dirty="0"/>
          </a:p>
        </p:txBody>
      </p:sp>
      <p:sp>
        <p:nvSpPr>
          <p:cNvPr id="10" name="Titelplatzhalter 1"/>
          <p:cNvSpPr>
            <a:spLocks noGrp="1"/>
          </p:cNvSpPr>
          <p:nvPr userDrawn="1">
            <p:ph type="title" hasCustomPrompt="1"/>
          </p:nvPr>
        </p:nvSpPr>
        <p:spPr>
          <a:xfrm>
            <a:off x="394972" y="636151"/>
            <a:ext cx="8425973" cy="594506"/>
          </a:xfrm>
          <a:prstGeom prst="rect">
            <a:avLst/>
          </a:prstGeom>
        </p:spPr>
        <p:txBody>
          <a:bodyPr vert="horz" lIns="0" tIns="0" rIns="0" bIns="0" rtlCol="0" anchor="t">
            <a:normAutofit/>
          </a:bodyPr>
          <a:lstStyle>
            <a:lvl1pPr>
              <a:defRPr baseline="0">
                <a:solidFill>
                  <a:srgbClr val="000000"/>
                </a:solidFill>
              </a:defRPr>
            </a:lvl1pPr>
          </a:lstStyle>
          <a:p>
            <a:r>
              <a:rPr lang="en-US" noProof="0" dirty="0"/>
              <a:t>Click to edit Master title style</a:t>
            </a:r>
            <a:endParaRPr lang="pl-PL" noProof="0" dirty="0"/>
          </a:p>
        </p:txBody>
      </p:sp>
      <p:sp>
        <p:nvSpPr>
          <p:cNvPr id="14" name="Textplatzhalter 7"/>
          <p:cNvSpPr>
            <a:spLocks noGrp="1"/>
          </p:cNvSpPr>
          <p:nvPr>
            <p:ph type="body" sz="quarter" idx="14" hasCustomPrompt="1"/>
          </p:nvPr>
        </p:nvSpPr>
        <p:spPr>
          <a:xfrm>
            <a:off x="394970" y="1779356"/>
            <a:ext cx="8425188" cy="252183"/>
          </a:xfrm>
        </p:spPr>
        <p:txBody>
          <a:bodyPr lIns="0" tIns="0" rIns="0" bIns="0" anchor="t" anchorCtr="0">
            <a:noAutofit/>
          </a:bodyPr>
          <a:lstStyle>
            <a:lvl1pPr marL="288000" indent="-288000">
              <a:lnSpc>
                <a:spcPct val="95000"/>
              </a:lnSpc>
              <a:spcBef>
                <a:spcPts val="0"/>
              </a:spcBef>
              <a:spcAft>
                <a:spcPts val="800"/>
              </a:spcAft>
              <a:buFont typeface="Arial" panose="020B0604020202020204" pitchFamily="34" charset="0"/>
              <a:buChar char="•"/>
              <a:defRPr sz="2000">
                <a:solidFill>
                  <a:schemeClr val="tx1"/>
                </a:solidFill>
              </a:defRPr>
            </a:lvl1pPr>
          </a:lstStyle>
          <a:p>
            <a:pPr lvl="0"/>
            <a:r>
              <a:rPr lang="en-US" noProof="0" dirty="0"/>
              <a:t>Click to edit Master text styles</a:t>
            </a:r>
            <a:endParaRPr lang="pl-PL" noProof="0" dirty="0"/>
          </a:p>
        </p:txBody>
      </p:sp>
      <p:pic>
        <p:nvPicPr>
          <p:cNvPr id="23" name="Picture 22"/>
          <p:cNvPicPr>
            <a:picLocks noChangeAspect="1"/>
          </p:cNvPicPr>
          <p:nvPr userDrawn="1"/>
        </p:nvPicPr>
        <p:blipFill>
          <a:blip r:embed="rId2"/>
          <a:stretch>
            <a:fillRect/>
          </a:stretch>
        </p:blipFill>
        <p:spPr>
          <a:xfrm>
            <a:off x="7392816" y="222141"/>
            <a:ext cx="1416336" cy="328599"/>
          </a:xfrm>
          <a:prstGeom prst="rect">
            <a:avLst/>
          </a:prstGeom>
        </p:spPr>
      </p:pic>
    </p:spTree>
    <p:extLst>
      <p:ext uri="{BB962C8B-B14F-4D97-AF65-F5344CB8AC3E}">
        <p14:creationId xmlns:p14="http://schemas.microsoft.com/office/powerpoint/2010/main" val="112885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with bullet points">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416866" y="4767263"/>
            <a:ext cx="6230119" cy="273844"/>
          </a:xfrm>
        </p:spPr>
        <p:txBody>
          <a:bodyPr/>
          <a:lstStyle>
            <a:lvl1pPr>
              <a:defRPr>
                <a:solidFill>
                  <a:schemeClr val="tx1"/>
                </a:solidFill>
              </a:defRPr>
            </a:lvl1pPr>
          </a:lstStyle>
          <a:p>
            <a:endParaRPr lang="pl-PL"/>
          </a:p>
        </p:txBody>
      </p:sp>
      <p:sp>
        <p:nvSpPr>
          <p:cNvPr id="5" name="Foliennummernplatzhalter 4"/>
          <p:cNvSpPr>
            <a:spLocks noGrp="1"/>
          </p:cNvSpPr>
          <p:nvPr>
            <p:ph type="sldNum" sz="quarter" idx="12"/>
          </p:nvPr>
        </p:nvSpPr>
        <p:spPr/>
        <p:txBody>
          <a:bodyPr/>
          <a:lstStyle>
            <a:lvl1pPr>
              <a:defRPr sz="900">
                <a:solidFill>
                  <a:schemeClr val="tx1"/>
                </a:solidFill>
              </a:defRPr>
            </a:lvl1pPr>
          </a:lstStyle>
          <a:p>
            <a:fld id="{9DC1E638-3F78-4E0D-883A-B278700C48C0}" type="slidenum">
              <a:rPr lang="pl-PL" smtClean="0"/>
              <a:pPr/>
              <a:t>‹#›</a:t>
            </a:fld>
            <a:endParaRPr lang="pl-PL"/>
          </a:p>
        </p:txBody>
      </p:sp>
      <p:sp>
        <p:nvSpPr>
          <p:cNvPr id="13" name="Textplatzhalter 2"/>
          <p:cNvSpPr>
            <a:spLocks noGrp="1"/>
          </p:cNvSpPr>
          <p:nvPr>
            <p:ph idx="1" hasCustomPrompt="1"/>
          </p:nvPr>
        </p:nvSpPr>
        <p:spPr>
          <a:xfrm>
            <a:off x="394972" y="1302479"/>
            <a:ext cx="8425972" cy="3185519"/>
          </a:xfrm>
          <a:prstGeom prst="rect">
            <a:avLst/>
          </a:prstGeom>
          <a:effectLst/>
        </p:spPr>
        <p:txBody>
          <a:bodyPr vert="horz" lIns="0" tIns="0" rIns="0" bIns="0" rtlCol="0">
            <a:normAutofit/>
          </a:bodyPr>
          <a:lstStyle>
            <a:lvl1pPr marL="288000" indent="-288000">
              <a:lnSpc>
                <a:spcPct val="95000"/>
              </a:lnSpc>
              <a:spcBef>
                <a:spcPts val="0"/>
              </a:spcBef>
              <a:spcAft>
                <a:spcPts val="800"/>
              </a:spcAft>
              <a:buClr>
                <a:schemeClr val="accent1"/>
              </a:buClr>
              <a:buSzPct val="120000"/>
              <a:buFont typeface="Arial" panose="020B0604020202020204" pitchFamily="34" charset="0"/>
              <a:buChar char="•"/>
              <a:tabLst/>
              <a:defRPr sz="2000" baseline="0">
                <a:solidFill>
                  <a:schemeClr val="tx1"/>
                </a:solidFill>
              </a:defRPr>
            </a:lvl1pPr>
            <a:lvl2pPr marL="720000" indent="-360000">
              <a:lnSpc>
                <a:spcPct val="95000"/>
              </a:lnSpc>
              <a:spcBef>
                <a:spcPts val="0"/>
              </a:spcBef>
              <a:spcAft>
                <a:spcPts val="800"/>
              </a:spcAft>
              <a:buClr>
                <a:schemeClr val="accent1"/>
              </a:buClr>
              <a:buSzPct val="100000"/>
              <a:buFont typeface="Calibri" panose="020F0502020204030204" pitchFamily="34" charset="0"/>
              <a:buChar char="→"/>
              <a:defRPr sz="2000" baseline="0">
                <a:solidFill>
                  <a:schemeClr val="tx1"/>
                </a:solidFill>
              </a:defRPr>
            </a:lvl2pPr>
            <a:lvl3pPr marL="1080000" indent="-288000">
              <a:lnSpc>
                <a:spcPct val="95000"/>
              </a:lnSpc>
              <a:spcBef>
                <a:spcPts val="0"/>
              </a:spcBef>
              <a:spcAft>
                <a:spcPts val="800"/>
              </a:spcAft>
              <a:buClr>
                <a:schemeClr val="accent1"/>
              </a:buClr>
              <a:buFont typeface="Calibri" panose="020F0502020204030204" pitchFamily="34" charset="0"/>
              <a:buChar char="–"/>
              <a:defRPr sz="1800" baseline="0">
                <a:solidFill>
                  <a:schemeClr val="tx1"/>
                </a:solidFill>
              </a:defRPr>
            </a:lvl3pPr>
          </a:lstStyle>
          <a:p>
            <a:pPr lvl="0"/>
            <a:r>
              <a:rPr lang="en-US" noProof="0" dirty="0"/>
              <a:t>Click to edit Master text styles</a:t>
            </a:r>
          </a:p>
          <a:p>
            <a:pPr lvl="1"/>
            <a:r>
              <a:rPr lang="en-US" noProof="0" dirty="0"/>
              <a:t>Second level</a:t>
            </a:r>
          </a:p>
          <a:p>
            <a:pPr lvl="2"/>
            <a:r>
              <a:rPr lang="en-US" noProof="0" dirty="0"/>
              <a:t>Third level</a:t>
            </a:r>
          </a:p>
          <a:p>
            <a:pPr lvl="2"/>
            <a:endParaRPr lang="pl-PL" noProof="0" dirty="0"/>
          </a:p>
        </p:txBody>
      </p:sp>
      <p:sp>
        <p:nvSpPr>
          <p:cNvPr id="9" name="Titelplatzhalter 1"/>
          <p:cNvSpPr>
            <a:spLocks noGrp="1"/>
          </p:cNvSpPr>
          <p:nvPr>
            <p:ph type="title" hasCustomPrompt="1"/>
          </p:nvPr>
        </p:nvSpPr>
        <p:spPr>
          <a:xfrm>
            <a:off x="394972" y="636151"/>
            <a:ext cx="8425973" cy="594506"/>
          </a:xfrm>
          <a:prstGeom prst="rect">
            <a:avLst/>
          </a:prstGeom>
        </p:spPr>
        <p:txBody>
          <a:bodyPr vert="horz" lIns="0" tIns="0" rIns="0" bIns="0" rtlCol="0" anchor="t">
            <a:normAutofit/>
          </a:bodyPr>
          <a:lstStyle>
            <a:lvl1pPr>
              <a:defRPr>
                <a:solidFill>
                  <a:srgbClr val="000000"/>
                </a:solidFill>
              </a:defRPr>
            </a:lvl1pPr>
          </a:lstStyle>
          <a:p>
            <a:r>
              <a:rPr lang="en-US" noProof="0" dirty="0"/>
              <a:t>Click to edit Master title style</a:t>
            </a:r>
            <a:endParaRPr lang="pl-PL" noProof="0" dirty="0"/>
          </a:p>
        </p:txBody>
      </p:sp>
      <p:pic>
        <p:nvPicPr>
          <p:cNvPr id="15" name="Picture 14"/>
          <p:cNvPicPr>
            <a:picLocks noChangeAspect="1"/>
          </p:cNvPicPr>
          <p:nvPr userDrawn="1"/>
        </p:nvPicPr>
        <p:blipFill>
          <a:blip r:embed="rId2"/>
          <a:stretch>
            <a:fillRect/>
          </a:stretch>
        </p:blipFill>
        <p:spPr>
          <a:xfrm>
            <a:off x="7392816" y="222141"/>
            <a:ext cx="1416336" cy="328599"/>
          </a:xfrm>
          <a:prstGeom prst="rect">
            <a:avLst/>
          </a:prstGeom>
        </p:spPr>
      </p:pic>
    </p:spTree>
    <p:extLst>
      <p:ext uri="{BB962C8B-B14F-4D97-AF65-F5344CB8AC3E}">
        <p14:creationId xmlns:p14="http://schemas.microsoft.com/office/powerpoint/2010/main" val="422316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lide with a diagram">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a:xfrm>
            <a:off x="416866" y="4767263"/>
            <a:ext cx="6238911" cy="273844"/>
          </a:xfrm>
        </p:spPr>
        <p:txBody>
          <a:bodyPr/>
          <a:lstStyle>
            <a:lvl1pPr>
              <a:defRPr>
                <a:solidFill>
                  <a:schemeClr val="tx1"/>
                </a:solidFill>
              </a:defRPr>
            </a:lvl1pPr>
          </a:lstStyle>
          <a:p>
            <a:endParaRPr lang="pl-PL"/>
          </a:p>
        </p:txBody>
      </p:sp>
      <p:sp>
        <p:nvSpPr>
          <p:cNvPr id="4" name="Foliennummernplatzhalter 3"/>
          <p:cNvSpPr>
            <a:spLocks noGrp="1"/>
          </p:cNvSpPr>
          <p:nvPr>
            <p:ph type="sldNum" sz="quarter" idx="12"/>
          </p:nvPr>
        </p:nvSpPr>
        <p:spPr/>
        <p:txBody>
          <a:bodyPr/>
          <a:lstStyle>
            <a:lvl1pPr>
              <a:defRPr sz="900">
                <a:solidFill>
                  <a:schemeClr val="tx1"/>
                </a:solidFill>
              </a:defRPr>
            </a:lvl1pPr>
          </a:lstStyle>
          <a:p>
            <a:fld id="{9DC1E638-3F78-4E0D-883A-B278700C48C0}" type="slidenum">
              <a:rPr lang="pl-PL" smtClean="0"/>
              <a:pPr/>
              <a:t>‹#›</a:t>
            </a:fld>
            <a:endParaRPr lang="pl-PL"/>
          </a:p>
        </p:txBody>
      </p:sp>
      <p:sp>
        <p:nvSpPr>
          <p:cNvPr id="8" name="SmartArt Placeholder 7"/>
          <p:cNvSpPr>
            <a:spLocks noGrp="1"/>
          </p:cNvSpPr>
          <p:nvPr>
            <p:ph type="dgm" sz="quarter" idx="13" hasCustomPrompt="1"/>
          </p:nvPr>
        </p:nvSpPr>
        <p:spPr>
          <a:xfrm>
            <a:off x="2457451" y="1650445"/>
            <a:ext cx="4075113" cy="1991915"/>
          </a:xfrm>
          <a:ln w="6350" cmpd="sng">
            <a:solidFill>
              <a:schemeClr val="tx1">
                <a:lumMod val="40000"/>
                <a:lumOff val="60000"/>
              </a:schemeClr>
            </a:solidFill>
          </a:ln>
          <a:effectLst/>
        </p:spPr>
        <p:txBody>
          <a:bodyPr/>
          <a:lstStyle>
            <a:lvl1pPr>
              <a:defRPr baseline="0">
                <a:solidFill>
                  <a:schemeClr val="tx1"/>
                </a:solidFill>
              </a:defRPr>
            </a:lvl1pPr>
          </a:lstStyle>
          <a:p>
            <a:r>
              <a:rPr lang="en-US" noProof="0" dirty="0"/>
              <a:t>Click icon to add SmartArt graphic</a:t>
            </a:r>
            <a:endParaRPr lang="pl-PL" noProof="0" dirty="0"/>
          </a:p>
        </p:txBody>
      </p:sp>
      <p:sp>
        <p:nvSpPr>
          <p:cNvPr id="11" name="Titelplatzhalter 1"/>
          <p:cNvSpPr>
            <a:spLocks noGrp="1"/>
          </p:cNvSpPr>
          <p:nvPr userDrawn="1">
            <p:ph type="title" hasCustomPrompt="1"/>
          </p:nvPr>
        </p:nvSpPr>
        <p:spPr>
          <a:xfrm>
            <a:off x="394972" y="636151"/>
            <a:ext cx="8425973" cy="594506"/>
          </a:xfrm>
          <a:prstGeom prst="rect">
            <a:avLst/>
          </a:prstGeom>
        </p:spPr>
        <p:txBody>
          <a:bodyPr vert="horz" lIns="0" tIns="0" rIns="0" bIns="0" rtlCol="0" anchor="t">
            <a:normAutofit/>
          </a:bodyPr>
          <a:lstStyle>
            <a:lvl1pPr>
              <a:defRPr>
                <a:solidFill>
                  <a:srgbClr val="000000"/>
                </a:solidFill>
              </a:defRPr>
            </a:lvl1pPr>
          </a:lstStyle>
          <a:p>
            <a:r>
              <a:rPr lang="en-US" noProof="0" dirty="0"/>
              <a:t>Click to edit Master title style</a:t>
            </a:r>
            <a:endParaRPr lang="pl-PL" noProof="0" dirty="0"/>
          </a:p>
        </p:txBody>
      </p:sp>
      <p:pic>
        <p:nvPicPr>
          <p:cNvPr id="15" name="Picture 14"/>
          <p:cNvPicPr>
            <a:picLocks noChangeAspect="1"/>
          </p:cNvPicPr>
          <p:nvPr userDrawn="1"/>
        </p:nvPicPr>
        <p:blipFill>
          <a:blip r:embed="rId2"/>
          <a:stretch>
            <a:fillRect/>
          </a:stretch>
        </p:blipFill>
        <p:spPr>
          <a:xfrm>
            <a:off x="7392816" y="222141"/>
            <a:ext cx="1416336" cy="3285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a:xfrm>
            <a:off x="416866" y="4767263"/>
            <a:ext cx="6238911" cy="273844"/>
          </a:xfrm>
        </p:spPr>
        <p:txBody>
          <a:bodyPr/>
          <a:lstStyle>
            <a:lvl1pPr>
              <a:defRPr>
                <a:solidFill>
                  <a:schemeClr val="tx1"/>
                </a:solidFill>
              </a:defRPr>
            </a:lvl1pPr>
          </a:lstStyle>
          <a:p>
            <a:endParaRPr lang="pl-PL"/>
          </a:p>
        </p:txBody>
      </p:sp>
      <p:sp>
        <p:nvSpPr>
          <p:cNvPr id="4" name="Foliennummernplatzhalter 3"/>
          <p:cNvSpPr>
            <a:spLocks noGrp="1"/>
          </p:cNvSpPr>
          <p:nvPr>
            <p:ph type="sldNum" sz="quarter" idx="12"/>
          </p:nvPr>
        </p:nvSpPr>
        <p:spPr/>
        <p:txBody>
          <a:bodyPr/>
          <a:lstStyle>
            <a:lvl1pPr>
              <a:defRPr sz="900">
                <a:solidFill>
                  <a:schemeClr val="tx1"/>
                </a:solidFill>
              </a:defRPr>
            </a:lvl1pPr>
          </a:lstStyle>
          <a:p>
            <a:fld id="{9DC1E638-3F78-4E0D-883A-B278700C48C0}" type="slidenum">
              <a:rPr lang="pl-PL" smtClean="0"/>
              <a:pPr/>
              <a:t>‹#›</a:t>
            </a:fld>
            <a:endParaRPr lang="pl-PL"/>
          </a:p>
        </p:txBody>
      </p:sp>
      <p:sp>
        <p:nvSpPr>
          <p:cNvPr id="11" name="Titelplatzhalter 1"/>
          <p:cNvSpPr>
            <a:spLocks noGrp="1"/>
          </p:cNvSpPr>
          <p:nvPr userDrawn="1">
            <p:ph type="title" hasCustomPrompt="1"/>
          </p:nvPr>
        </p:nvSpPr>
        <p:spPr>
          <a:xfrm>
            <a:off x="394972" y="636151"/>
            <a:ext cx="8425973" cy="594506"/>
          </a:xfrm>
          <a:prstGeom prst="rect">
            <a:avLst/>
          </a:prstGeom>
        </p:spPr>
        <p:txBody>
          <a:bodyPr vert="horz" lIns="0" tIns="0" rIns="0" bIns="0" rtlCol="0" anchor="t">
            <a:normAutofit/>
          </a:bodyPr>
          <a:lstStyle>
            <a:lvl1pPr>
              <a:defRPr>
                <a:solidFill>
                  <a:srgbClr val="000000"/>
                </a:solidFill>
              </a:defRPr>
            </a:lvl1pPr>
          </a:lstStyle>
          <a:p>
            <a:r>
              <a:rPr lang="en-US" noProof="0" dirty="0"/>
              <a:t>Click to edit Master title style</a:t>
            </a:r>
            <a:endParaRPr lang="pl-PL" noProof="0" dirty="0"/>
          </a:p>
        </p:txBody>
      </p:sp>
      <p:pic>
        <p:nvPicPr>
          <p:cNvPr id="14" name="Picture 13"/>
          <p:cNvPicPr>
            <a:picLocks noChangeAspect="1"/>
          </p:cNvPicPr>
          <p:nvPr userDrawn="1"/>
        </p:nvPicPr>
        <p:blipFill>
          <a:blip r:embed="rId2"/>
          <a:stretch>
            <a:fillRect/>
          </a:stretch>
        </p:blipFill>
        <p:spPr>
          <a:xfrm>
            <a:off x="7392816" y="222141"/>
            <a:ext cx="1416336" cy="328599"/>
          </a:xfrm>
          <a:prstGeom prst="rect">
            <a:avLst/>
          </a:prstGeom>
        </p:spPr>
      </p:pic>
    </p:spTree>
    <p:extLst>
      <p:ext uri="{BB962C8B-B14F-4D97-AF65-F5344CB8AC3E}">
        <p14:creationId xmlns:p14="http://schemas.microsoft.com/office/powerpoint/2010/main" val="366754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394970" y="1195348"/>
            <a:ext cx="8425974" cy="3185519"/>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p:txBody>
      </p:sp>
      <p:sp>
        <p:nvSpPr>
          <p:cNvPr id="5" name="Fußzeilenplatzhalter 4"/>
          <p:cNvSpPr>
            <a:spLocks noGrp="1"/>
          </p:cNvSpPr>
          <p:nvPr>
            <p:ph type="ftr" sz="quarter" idx="3"/>
          </p:nvPr>
        </p:nvSpPr>
        <p:spPr>
          <a:xfrm>
            <a:off x="416866" y="4767263"/>
            <a:ext cx="6238911" cy="273844"/>
          </a:xfrm>
          <a:prstGeom prst="rect">
            <a:avLst/>
          </a:prstGeom>
        </p:spPr>
        <p:txBody>
          <a:bodyPr vert="horz" lIns="0" tIns="0" rIns="0" bIns="0" rtlCol="0" anchor="b"/>
          <a:lstStyle>
            <a:lvl1pPr algn="l">
              <a:defRPr sz="1000">
                <a:solidFill>
                  <a:schemeClr val="tx1"/>
                </a:solidFill>
              </a:defRPr>
            </a:lvl1pPr>
          </a:lstStyle>
          <a:p>
            <a:endParaRPr lang="pl-PL" dirty="0"/>
          </a:p>
        </p:txBody>
      </p:sp>
      <p:sp>
        <p:nvSpPr>
          <p:cNvPr id="8" name="Titelplatzhalter 1"/>
          <p:cNvSpPr>
            <a:spLocks noGrp="1"/>
          </p:cNvSpPr>
          <p:nvPr>
            <p:ph type="title"/>
          </p:nvPr>
        </p:nvSpPr>
        <p:spPr>
          <a:xfrm>
            <a:off x="394972" y="529019"/>
            <a:ext cx="8425973" cy="459395"/>
          </a:xfrm>
          <a:prstGeom prst="rect">
            <a:avLst/>
          </a:prstGeom>
        </p:spPr>
        <p:txBody>
          <a:bodyPr vert="horz" lIns="0" tIns="0" rIns="0" bIns="0" rtlCol="0" anchor="t">
            <a:normAutofit/>
          </a:bodyPr>
          <a:lstStyle/>
          <a:p>
            <a:r>
              <a:rPr lang="en-US" noProof="0" dirty="0"/>
              <a:t>Click to edit styles</a:t>
            </a:r>
            <a:endParaRPr lang="pl-PL" noProof="0" dirty="0"/>
          </a:p>
        </p:txBody>
      </p:sp>
      <p:sp>
        <p:nvSpPr>
          <p:cNvPr id="6" name="Foliennummernplatzhalter 5"/>
          <p:cNvSpPr>
            <a:spLocks noGrp="1"/>
          </p:cNvSpPr>
          <p:nvPr>
            <p:ph type="sldNum" sz="quarter" idx="4"/>
          </p:nvPr>
        </p:nvSpPr>
        <p:spPr>
          <a:xfrm>
            <a:off x="6687343" y="4767263"/>
            <a:ext cx="2133600" cy="273844"/>
          </a:xfrm>
          <a:prstGeom prst="rect">
            <a:avLst/>
          </a:prstGeom>
        </p:spPr>
        <p:txBody>
          <a:bodyPr vert="horz" lIns="0" tIns="0" rIns="0" bIns="0" rtlCol="0" anchor="b"/>
          <a:lstStyle>
            <a:lvl1pPr algn="r">
              <a:defRPr sz="900">
                <a:solidFill>
                  <a:schemeClr val="tx1"/>
                </a:solidFill>
              </a:defRPr>
            </a:lvl1pPr>
          </a:lstStyle>
          <a:p>
            <a:fld id="{9DC1E638-3F78-4E0D-883A-B278700C48C0}" type="slidenum">
              <a:rPr lang="pl-PL" smtClean="0"/>
              <a:pPr/>
              <a:t>‹#›</a:t>
            </a:fld>
            <a:endParaRPr lang="pl-PL" dirty="0"/>
          </a:p>
        </p:txBody>
      </p:sp>
    </p:spTree>
    <p:extLst>
      <p:ext uri="{BB962C8B-B14F-4D97-AF65-F5344CB8AC3E}">
        <p14:creationId xmlns:p14="http://schemas.microsoft.com/office/powerpoint/2010/main" val="3143213255"/>
      </p:ext>
    </p:extLst>
  </p:cSld>
  <p:clrMap bg1="lt1" tx1="dk1" bg2="lt2" tx2="dk2" accent1="accent1" accent2="accent2" accent3="accent3" accent4="accent4" accent5="accent5" accent6="accent6" hlink="hlink" folHlink="folHlink"/>
  <p:sldLayoutIdLst>
    <p:sldLayoutId id="2147483729" r:id="rId1"/>
    <p:sldLayoutId id="2147483741" r:id="rId2"/>
    <p:sldLayoutId id="2147483730" r:id="rId3"/>
    <p:sldLayoutId id="2147483743" r:id="rId4"/>
    <p:sldLayoutId id="2147483731" r:id="rId5"/>
    <p:sldLayoutId id="2147483762" r:id="rId6"/>
    <p:sldLayoutId id="2147483732" r:id="rId7"/>
    <p:sldLayoutId id="2147483733" r:id="rId8"/>
    <p:sldLayoutId id="2147483749" r:id="rId9"/>
    <p:sldLayoutId id="2147483738" r:id="rId10"/>
    <p:sldLayoutId id="214748376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44" r:id="rId20"/>
    <p:sldLayoutId id="2147483740" r:id="rId21"/>
    <p:sldLayoutId id="2147483764" r:id="rId22"/>
    <p:sldLayoutId id="2147483765"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3000" b="0" kern="1200">
          <a:solidFill>
            <a:srgbClr val="000000"/>
          </a:solidFill>
          <a:latin typeface="+mj-lt"/>
          <a:ea typeface="+mj-ea"/>
          <a:cs typeface="+mj-cs"/>
        </a:defRPr>
      </a:lvl1pPr>
    </p:titleStyle>
    <p:bodyStyle>
      <a:lvl1pPr marL="288000" indent="-288000" algn="l" defTabSz="914400" rtl="0" eaLnBrk="1" latinLnBrk="0" hangingPunct="1">
        <a:lnSpc>
          <a:spcPct val="95000"/>
        </a:lnSpc>
        <a:spcBef>
          <a:spcPts val="0"/>
        </a:spcBef>
        <a:spcAft>
          <a:spcPts val="800"/>
        </a:spcAft>
        <a:buClr>
          <a:schemeClr val="accent1"/>
        </a:buClr>
        <a:buSzPct val="120000"/>
        <a:buFont typeface="Arial" panose="020B0604020202020204" pitchFamily="34" charset="0"/>
        <a:buChar char="•"/>
        <a:defRPr sz="1800" kern="1200">
          <a:solidFill>
            <a:schemeClr val="tx1"/>
          </a:solidFill>
          <a:latin typeface="+mn-lt"/>
          <a:ea typeface="+mn-ea"/>
          <a:cs typeface="+mn-cs"/>
        </a:defRPr>
      </a:lvl1pPr>
      <a:lvl2pPr marL="720000" indent="-360000" algn="l" defTabSz="914400" rtl="0" eaLnBrk="1" latinLnBrk="0" hangingPunct="1">
        <a:lnSpc>
          <a:spcPct val="95000"/>
        </a:lnSpc>
        <a:spcBef>
          <a:spcPts val="0"/>
        </a:spcBef>
        <a:spcAft>
          <a:spcPts val="800"/>
        </a:spcAft>
        <a:buClr>
          <a:schemeClr val="accent1"/>
        </a:buClr>
        <a:buSzPct val="100000"/>
        <a:buFont typeface="Calibri" panose="020F0502020204030204" pitchFamily="34" charset="0"/>
        <a:buChar char="→"/>
        <a:defRPr sz="1800" kern="1200">
          <a:solidFill>
            <a:schemeClr val="tx1"/>
          </a:solidFill>
          <a:latin typeface="+mn-lt"/>
          <a:ea typeface="+mn-ea"/>
          <a:cs typeface="+mn-cs"/>
        </a:defRPr>
      </a:lvl2pPr>
      <a:lvl3pPr marL="1080000" indent="-288000" algn="l" defTabSz="808038" rtl="0" eaLnBrk="1" latinLnBrk="0" hangingPunct="1">
        <a:lnSpc>
          <a:spcPct val="95000"/>
        </a:lnSpc>
        <a:spcBef>
          <a:spcPts val="0"/>
        </a:spcBef>
        <a:spcAft>
          <a:spcPts val="800"/>
        </a:spcAft>
        <a:buClr>
          <a:schemeClr val="accent1"/>
        </a:buClr>
        <a:buSzPct val="100000"/>
        <a:buFont typeface="Calibri" panose="020F0502020204030204" pitchFamily="34" charset="0"/>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www.ibiblioteka.lt/"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595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fld id="{9DC1E638-3F78-4E0D-883A-B278700C48C0}" type="slidenum">
              <a:rPr lang="pl-PL" smtClean="0"/>
              <a:pPr/>
              <a:t>10</a:t>
            </a:fld>
            <a:endParaRPr lang="pl-PL"/>
          </a:p>
        </p:txBody>
      </p:sp>
      <p:sp>
        <p:nvSpPr>
          <p:cNvPr id="3" name="Symbol zastępczy tekstu 2"/>
          <p:cNvSpPr>
            <a:spLocks noGrp="1"/>
          </p:cNvSpPr>
          <p:nvPr>
            <p:ph type="body" sz="quarter" idx="13"/>
          </p:nvPr>
        </p:nvSpPr>
        <p:spPr/>
        <p:txBody>
          <a:bodyPr/>
          <a:lstStyle/>
          <a:p>
            <a:r>
              <a:rPr lang="lt-LT" dirty="0"/>
              <a:t>Sistema mokyklai</a:t>
            </a:r>
            <a:endParaRPr lang="en-GB" dirty="0"/>
          </a:p>
        </p:txBody>
      </p:sp>
      <p:sp>
        <p:nvSpPr>
          <p:cNvPr id="4" name="Tytuł 3"/>
          <p:cNvSpPr>
            <a:spLocks noGrp="1"/>
          </p:cNvSpPr>
          <p:nvPr>
            <p:ph type="title"/>
          </p:nvPr>
        </p:nvSpPr>
        <p:spPr/>
        <p:txBody>
          <a:bodyPr/>
          <a:lstStyle/>
          <a:p>
            <a:r>
              <a:rPr lang="lt-LT" dirty="0"/>
              <a:t>MOBIS ypatybės</a:t>
            </a:r>
            <a:endParaRPr lang="pl-PL" dirty="0"/>
          </a:p>
        </p:txBody>
      </p:sp>
      <p:sp>
        <p:nvSpPr>
          <p:cNvPr id="14" name="Rectangle 19"/>
          <p:cNvSpPr>
            <a:spLocks noChangeArrowheads="1"/>
          </p:cNvSpPr>
          <p:nvPr/>
        </p:nvSpPr>
        <p:spPr bwMode="gray">
          <a:xfrm>
            <a:off x="394970" y="1771997"/>
            <a:ext cx="4085999" cy="3269110"/>
          </a:xfrm>
          <a:prstGeom prst="rect">
            <a:avLst/>
          </a:prstGeom>
          <a:solidFill>
            <a:schemeClr val="bg1"/>
          </a:solidFill>
          <a:ln w="9525">
            <a:solidFill>
              <a:schemeClr val="bg1">
                <a:lumMod val="65000"/>
              </a:schemeClr>
            </a:solidFill>
            <a:miter lim="800000"/>
            <a:headEnd/>
            <a:tailEnd/>
          </a:ln>
          <a:effectLst/>
        </p:spPr>
        <p:txBody>
          <a:bodyPr lIns="81000" tIns="81000" rIns="54000" bIns="0" anchor="t"/>
          <a:lstStyle/>
          <a:p>
            <a:pPr algn="ctr" defTabSz="601266" eaLnBrk="0" hangingPunct="0">
              <a:lnSpc>
                <a:spcPct val="95000"/>
              </a:lnSpc>
              <a:spcAft>
                <a:spcPts val="600"/>
              </a:spcAft>
            </a:pPr>
            <a:r>
              <a:rPr lang="lt-LT" sz="1575" dirty="0">
                <a:solidFill>
                  <a:schemeClr val="tx2"/>
                </a:solidFill>
                <a:cs typeface="Arial" charset="0"/>
              </a:rPr>
              <a:t>Išskirtinumai </a:t>
            </a:r>
            <a:endParaRPr lang="pl-PL" sz="1575" dirty="0">
              <a:solidFill>
                <a:schemeClr val="tx2"/>
              </a:solidFill>
              <a:cs typeface="Arial" charset="0"/>
            </a:endParaRPr>
          </a:p>
          <a:p>
            <a:pPr marL="162000" indent="-162000">
              <a:lnSpc>
                <a:spcPct val="95000"/>
              </a:lnSpc>
              <a:spcAft>
                <a:spcPts val="600"/>
              </a:spcAft>
              <a:buClr>
                <a:schemeClr val="accent1"/>
              </a:buClr>
              <a:buSzPct val="120000"/>
              <a:buFont typeface="Arial" panose="020B0604020202020204" pitchFamily="34" charset="0"/>
              <a:buChar char="•"/>
              <a:defRPr/>
            </a:pPr>
            <a:r>
              <a:rPr lang="lt-LT" sz="1500" b="1" dirty="0">
                <a:cs typeface="Arial" charset="0"/>
              </a:rPr>
              <a:t>Vadovėliai</a:t>
            </a:r>
            <a:r>
              <a:rPr lang="lt-LT" sz="1500" dirty="0">
                <a:cs typeface="Arial" charset="0"/>
              </a:rPr>
              <a:t> – aprašymas ir išdavimas</a:t>
            </a:r>
          </a:p>
          <a:p>
            <a:pPr marL="162000" indent="-162000">
              <a:lnSpc>
                <a:spcPct val="95000"/>
              </a:lnSpc>
              <a:spcAft>
                <a:spcPts val="600"/>
              </a:spcAft>
              <a:buClr>
                <a:schemeClr val="accent1"/>
              </a:buClr>
              <a:buSzPct val="120000"/>
              <a:buFont typeface="Arial" panose="020B0604020202020204" pitchFamily="34" charset="0"/>
              <a:buChar char="•"/>
              <a:defRPr/>
            </a:pPr>
            <a:r>
              <a:rPr lang="lt-LT" sz="1500" b="1" dirty="0">
                <a:cs typeface="Arial" charset="0"/>
              </a:rPr>
              <a:t>Aprašų kopijavimas</a:t>
            </a:r>
            <a:r>
              <a:rPr lang="lt-LT" sz="1500" dirty="0">
                <a:cs typeface="Arial" charset="0"/>
              </a:rPr>
              <a:t> – panaudojant Z39.50</a:t>
            </a:r>
          </a:p>
          <a:p>
            <a:pPr marL="162000" indent="-162000">
              <a:lnSpc>
                <a:spcPct val="95000"/>
              </a:lnSpc>
              <a:spcAft>
                <a:spcPts val="600"/>
              </a:spcAft>
              <a:buClr>
                <a:schemeClr val="accent1"/>
              </a:buClr>
              <a:buSzPct val="120000"/>
              <a:buFont typeface="Arial" panose="020B0604020202020204" pitchFamily="34" charset="0"/>
              <a:buChar char="•"/>
              <a:defRPr/>
            </a:pPr>
            <a:r>
              <a:rPr lang="lt-LT" sz="1500" b="1" dirty="0">
                <a:cs typeface="Arial" charset="0"/>
              </a:rPr>
              <a:t>Sąsajos</a:t>
            </a:r>
            <a:r>
              <a:rPr lang="lt-LT" sz="1500" dirty="0">
                <a:cs typeface="Arial" charset="0"/>
              </a:rPr>
              <a:t> – su asmenvardžiais ir dalykais iš LNB duomenų bazės</a:t>
            </a:r>
          </a:p>
          <a:p>
            <a:pPr marL="162000" indent="-162000">
              <a:lnSpc>
                <a:spcPct val="95000"/>
              </a:lnSpc>
              <a:spcAft>
                <a:spcPts val="600"/>
              </a:spcAft>
              <a:buClr>
                <a:schemeClr val="accent1"/>
              </a:buClr>
              <a:buSzPct val="120000"/>
              <a:buFont typeface="Arial" panose="020B0604020202020204" pitchFamily="34" charset="0"/>
              <a:buChar char="•"/>
              <a:defRPr/>
            </a:pPr>
            <a:r>
              <a:rPr lang="lt-LT" sz="1500" b="1" dirty="0">
                <a:cs typeface="Arial" charset="0"/>
              </a:rPr>
              <a:t>Turinys</a:t>
            </a:r>
            <a:r>
              <a:rPr lang="lt-LT" sz="1500" dirty="0">
                <a:cs typeface="Arial" charset="0"/>
              </a:rPr>
              <a:t> – galimybė saugoti turinį ar elektroninį leidinį</a:t>
            </a:r>
          </a:p>
          <a:p>
            <a:pPr marL="162000" indent="-162000">
              <a:lnSpc>
                <a:spcPct val="95000"/>
              </a:lnSpc>
              <a:spcAft>
                <a:spcPts val="600"/>
              </a:spcAft>
              <a:buClr>
                <a:schemeClr val="accent1"/>
              </a:buClr>
              <a:buSzPct val="120000"/>
              <a:buFont typeface="Arial" panose="020B0604020202020204" pitchFamily="34" charset="0"/>
              <a:buChar char="•"/>
              <a:defRPr/>
            </a:pPr>
            <a:r>
              <a:rPr lang="lt-LT" sz="1500" b="1" dirty="0">
                <a:cs typeface="Arial" charset="0"/>
              </a:rPr>
              <a:t>Transliteracija</a:t>
            </a:r>
            <a:r>
              <a:rPr lang="lt-LT" sz="1500" dirty="0">
                <a:cs typeface="Arial" charset="0"/>
              </a:rPr>
              <a:t> – galimybė ieškoti ignoruojant diakritinius ženklus, kirilica</a:t>
            </a:r>
          </a:p>
          <a:p>
            <a:pPr marL="162000" indent="-162000">
              <a:lnSpc>
                <a:spcPct val="95000"/>
              </a:lnSpc>
              <a:spcAft>
                <a:spcPts val="600"/>
              </a:spcAft>
              <a:buClr>
                <a:schemeClr val="accent1"/>
              </a:buClr>
              <a:buSzPct val="120000"/>
              <a:buFont typeface="Arial" panose="020B0604020202020204" pitchFamily="34" charset="0"/>
              <a:buChar char="•"/>
              <a:defRPr/>
            </a:pPr>
            <a:endParaRPr lang="lt-LT" sz="1500" dirty="0">
              <a:cs typeface="Arial" charset="0"/>
            </a:endParaRPr>
          </a:p>
        </p:txBody>
      </p:sp>
      <p:sp>
        <p:nvSpPr>
          <p:cNvPr id="15" name="Rectangle 19"/>
          <p:cNvSpPr>
            <a:spLocks noChangeArrowheads="1"/>
          </p:cNvSpPr>
          <p:nvPr/>
        </p:nvSpPr>
        <p:spPr bwMode="gray">
          <a:xfrm>
            <a:off x="4607564" y="1771997"/>
            <a:ext cx="4218972" cy="3269110"/>
          </a:xfrm>
          <a:prstGeom prst="rect">
            <a:avLst/>
          </a:prstGeom>
          <a:solidFill>
            <a:schemeClr val="bg1"/>
          </a:solidFill>
          <a:ln w="9525">
            <a:solidFill>
              <a:schemeClr val="bg1">
                <a:lumMod val="65000"/>
              </a:schemeClr>
            </a:solidFill>
            <a:miter lim="800000"/>
            <a:headEnd/>
            <a:tailEnd/>
          </a:ln>
          <a:effectLst/>
        </p:spPr>
        <p:txBody>
          <a:bodyPr lIns="81000" tIns="81000" rIns="54000" bIns="0" anchor="t"/>
          <a:lstStyle/>
          <a:p>
            <a:pPr algn="ctr" defTabSz="601266" eaLnBrk="0" hangingPunct="0">
              <a:lnSpc>
                <a:spcPct val="95000"/>
              </a:lnSpc>
              <a:spcAft>
                <a:spcPts val="600"/>
              </a:spcAft>
            </a:pPr>
            <a:r>
              <a:rPr lang="lt-LT" sz="1575" dirty="0">
                <a:solidFill>
                  <a:schemeClr val="tx2"/>
                </a:solidFill>
                <a:cs typeface="Arial" charset="0"/>
              </a:rPr>
              <a:t>Paslauga</a:t>
            </a:r>
            <a:endParaRPr lang="pl-PL" sz="1575" dirty="0">
              <a:solidFill>
                <a:schemeClr val="tx2"/>
              </a:solidFill>
              <a:cs typeface="Arial" charset="0"/>
            </a:endParaRPr>
          </a:p>
          <a:p>
            <a:pPr marL="162000" indent="-162000">
              <a:lnSpc>
                <a:spcPct val="95000"/>
              </a:lnSpc>
              <a:spcAft>
                <a:spcPts val="600"/>
              </a:spcAft>
              <a:buClr>
                <a:schemeClr val="accent1"/>
              </a:buClr>
              <a:buSzPct val="120000"/>
              <a:buFont typeface="Arial" panose="020B0604020202020204" pitchFamily="34" charset="0"/>
              <a:buChar char="•"/>
              <a:defRPr/>
            </a:pPr>
            <a:r>
              <a:rPr lang="lt-LT" sz="1500" b="1" dirty="0">
                <a:cs typeface="Arial" charset="0"/>
              </a:rPr>
              <a:t>Centralizuota infrastruktūra  </a:t>
            </a:r>
            <a:r>
              <a:rPr lang="lt-LT" sz="1500" dirty="0">
                <a:cs typeface="Arial" charset="0"/>
              </a:rPr>
              <a:t>– paslaugų tiekėjas UAB „</a:t>
            </a:r>
            <a:r>
              <a:rPr lang="lt-LT" sz="1500" dirty="0" err="1">
                <a:cs typeface="Arial" charset="0"/>
              </a:rPr>
              <a:t>Asseco</a:t>
            </a:r>
            <a:r>
              <a:rPr lang="lt-LT" sz="1500" dirty="0">
                <a:cs typeface="Arial" charset="0"/>
              </a:rPr>
              <a:t> Lietuva“</a:t>
            </a:r>
          </a:p>
          <a:p>
            <a:pPr marL="162000" indent="-162000">
              <a:lnSpc>
                <a:spcPct val="95000"/>
              </a:lnSpc>
              <a:spcAft>
                <a:spcPts val="600"/>
              </a:spcAft>
              <a:buClr>
                <a:schemeClr val="accent1"/>
              </a:buClr>
              <a:buSzPct val="120000"/>
              <a:buFont typeface="Arial" panose="020B0604020202020204" pitchFamily="34" charset="0"/>
              <a:buChar char="•"/>
              <a:defRPr/>
            </a:pPr>
            <a:r>
              <a:rPr lang="lt-LT" sz="1500" b="1" dirty="0">
                <a:cs typeface="Arial" charset="0"/>
              </a:rPr>
              <a:t>Vystymas ir atnaujinimai – </a:t>
            </a:r>
            <a:r>
              <a:rPr lang="lt-LT" sz="1500" dirty="0">
                <a:cs typeface="Arial" charset="0"/>
              </a:rPr>
              <a:t>pastovus ir organizuojamas centralizuotai</a:t>
            </a:r>
          </a:p>
          <a:p>
            <a:pPr marL="162000" indent="-162000">
              <a:lnSpc>
                <a:spcPct val="95000"/>
              </a:lnSpc>
              <a:spcAft>
                <a:spcPts val="600"/>
              </a:spcAft>
              <a:buClr>
                <a:schemeClr val="accent1"/>
              </a:buClr>
              <a:buSzPct val="120000"/>
              <a:buFont typeface="Arial" panose="020B0604020202020204" pitchFamily="34" charset="0"/>
              <a:buChar char="•"/>
              <a:defRPr/>
            </a:pPr>
            <a:r>
              <a:rPr lang="lt-LT" sz="1500" b="1" dirty="0">
                <a:cs typeface="Arial" charset="0"/>
              </a:rPr>
              <a:t>Duomenų apsauga </a:t>
            </a:r>
            <a:r>
              <a:rPr lang="lt-LT" sz="1500" dirty="0">
                <a:cs typeface="Arial" charset="0"/>
              </a:rPr>
              <a:t>– rūpestis paslaugos tiekėjo</a:t>
            </a:r>
          </a:p>
          <a:p>
            <a:pPr marL="162000" indent="-162000">
              <a:lnSpc>
                <a:spcPct val="95000"/>
              </a:lnSpc>
              <a:spcAft>
                <a:spcPts val="600"/>
              </a:spcAft>
              <a:buClr>
                <a:schemeClr val="accent1"/>
              </a:buClr>
              <a:buSzPct val="120000"/>
              <a:buFont typeface="Arial" panose="020B0604020202020204" pitchFamily="34" charset="0"/>
              <a:buChar char="•"/>
              <a:defRPr/>
            </a:pPr>
            <a:r>
              <a:rPr lang="lt-LT" sz="1500" b="1" dirty="0">
                <a:cs typeface="Arial" charset="0"/>
              </a:rPr>
              <a:t>Duomenų archyvai </a:t>
            </a:r>
            <a:r>
              <a:rPr lang="lt-LT" sz="1500" dirty="0">
                <a:cs typeface="Arial" charset="0"/>
              </a:rPr>
              <a:t>– užtikrina paslaugų tiekėjas </a:t>
            </a:r>
          </a:p>
          <a:p>
            <a:pPr marL="162000" indent="-162000">
              <a:lnSpc>
                <a:spcPct val="95000"/>
              </a:lnSpc>
              <a:spcAft>
                <a:spcPts val="600"/>
              </a:spcAft>
              <a:buClr>
                <a:schemeClr val="accent1"/>
              </a:buClr>
              <a:buSzPct val="120000"/>
              <a:buFont typeface="Arial" panose="020B0604020202020204" pitchFamily="34" charset="0"/>
              <a:buChar char="•"/>
              <a:defRPr/>
            </a:pPr>
            <a:r>
              <a:rPr lang="lt-LT" sz="1500" b="1" dirty="0">
                <a:cs typeface="Arial" charset="0"/>
              </a:rPr>
              <a:t>Konsultacijos </a:t>
            </a:r>
            <a:r>
              <a:rPr lang="lt-LT" sz="1500" dirty="0">
                <a:cs typeface="Arial" charset="0"/>
              </a:rPr>
              <a:t>– įvairiomis formomis</a:t>
            </a:r>
          </a:p>
          <a:p>
            <a:pPr marL="1533600" lvl="3" indent="-162000">
              <a:lnSpc>
                <a:spcPct val="95000"/>
              </a:lnSpc>
              <a:spcAft>
                <a:spcPts val="600"/>
              </a:spcAft>
              <a:buClr>
                <a:schemeClr val="accent1"/>
              </a:buClr>
              <a:buSzPct val="120000"/>
              <a:buFont typeface="Arial" panose="020B0604020202020204" pitchFamily="34" charset="0"/>
              <a:buChar char="•"/>
              <a:defRPr/>
            </a:pPr>
            <a:endParaRPr lang="en-GB" sz="1500" dirty="0">
              <a:cs typeface="Arial" charset="0"/>
            </a:endParaRPr>
          </a:p>
          <a:p>
            <a:pPr marL="162000" indent="-162000">
              <a:lnSpc>
                <a:spcPct val="95000"/>
              </a:lnSpc>
              <a:spcAft>
                <a:spcPts val="600"/>
              </a:spcAft>
              <a:buClr>
                <a:schemeClr val="accent1"/>
              </a:buClr>
              <a:buSzPct val="120000"/>
              <a:buFont typeface="Arial" panose="020B0604020202020204" pitchFamily="34" charset="0"/>
              <a:buChar char="•"/>
              <a:defRPr/>
            </a:pPr>
            <a:endParaRPr lang="lt-LT" sz="1500" dirty="0">
              <a:cs typeface="Arial" charset="0"/>
            </a:endParaRPr>
          </a:p>
        </p:txBody>
      </p:sp>
      <p:grpSp>
        <p:nvGrpSpPr>
          <p:cNvPr id="5" name="Group 21"/>
          <p:cNvGrpSpPr>
            <a:grpSpLocks/>
          </p:cNvGrpSpPr>
          <p:nvPr/>
        </p:nvGrpSpPr>
        <p:grpSpPr bwMode="auto">
          <a:xfrm rot="10800000" flipH="1" flipV="1">
            <a:off x="3261090" y="4169317"/>
            <a:ext cx="2330330" cy="1923887"/>
            <a:chOff x="2044" y="1967"/>
            <a:chExt cx="1586" cy="1700"/>
          </a:xfrm>
          <a:effectLst>
            <a:outerShdw blurRad="215900" dist="190500" dir="13500000" algn="br" rotWithShape="0">
              <a:prstClr val="black">
                <a:alpha val="29000"/>
              </a:prstClr>
            </a:outerShdw>
          </a:effectLst>
          <a:scene3d>
            <a:camera prst="perspectiveRelaxedModerately"/>
            <a:lightRig rig="balanced" dir="t"/>
          </a:scene3d>
        </p:grpSpPr>
        <p:sp>
          <p:nvSpPr>
            <p:cNvPr id="6" name="Freeform 10" descr="© INSCALE GmbH, 26.05.2010&#10;http://www.presentationload.com/"/>
            <p:cNvSpPr>
              <a:spLocks/>
            </p:cNvSpPr>
            <p:nvPr/>
          </p:nvSpPr>
          <p:spPr bwMode="auto">
            <a:xfrm>
              <a:off x="2658" y="1967"/>
              <a:ext cx="972" cy="1700"/>
            </a:xfrm>
            <a:custGeom>
              <a:avLst/>
              <a:gdLst/>
              <a:ahLst/>
              <a:cxnLst>
                <a:cxn ang="0">
                  <a:pos x="295" y="136"/>
                </a:cxn>
                <a:cxn ang="0">
                  <a:pos x="445" y="257"/>
                </a:cxn>
                <a:cxn ang="0">
                  <a:pos x="0" y="1377"/>
                </a:cxn>
                <a:cxn ang="0">
                  <a:pos x="316" y="1377"/>
                </a:cxn>
                <a:cxn ang="0">
                  <a:pos x="626" y="403"/>
                </a:cxn>
                <a:cxn ang="0">
                  <a:pos x="759" y="510"/>
                </a:cxn>
                <a:cxn ang="0">
                  <a:pos x="788" y="0"/>
                </a:cxn>
                <a:cxn ang="0">
                  <a:pos x="295" y="136"/>
                </a:cxn>
              </a:cxnLst>
              <a:rect l="0" t="0" r="r" b="b"/>
              <a:pathLst>
                <a:path w="788" h="1377">
                  <a:moveTo>
                    <a:pt x="295" y="136"/>
                  </a:moveTo>
                  <a:cubicBezTo>
                    <a:pt x="445" y="257"/>
                    <a:pt x="445" y="257"/>
                    <a:pt x="445" y="257"/>
                  </a:cubicBezTo>
                  <a:cubicBezTo>
                    <a:pt x="72" y="638"/>
                    <a:pt x="0" y="1377"/>
                    <a:pt x="0" y="1377"/>
                  </a:cubicBezTo>
                  <a:cubicBezTo>
                    <a:pt x="316" y="1377"/>
                    <a:pt x="316" y="1377"/>
                    <a:pt x="316" y="1377"/>
                  </a:cubicBezTo>
                  <a:cubicBezTo>
                    <a:pt x="316" y="1377"/>
                    <a:pt x="328" y="805"/>
                    <a:pt x="626" y="403"/>
                  </a:cubicBezTo>
                  <a:cubicBezTo>
                    <a:pt x="759" y="510"/>
                    <a:pt x="759" y="510"/>
                    <a:pt x="759" y="510"/>
                  </a:cubicBezTo>
                  <a:cubicBezTo>
                    <a:pt x="788" y="0"/>
                    <a:pt x="788" y="0"/>
                    <a:pt x="788" y="0"/>
                  </a:cubicBezTo>
                  <a:lnTo>
                    <a:pt x="295" y="136"/>
                  </a:lnTo>
                  <a:close/>
                </a:path>
              </a:pathLst>
            </a:custGeom>
            <a:solidFill>
              <a:schemeClr val="bg1">
                <a:lumMod val="85000"/>
              </a:schemeClr>
            </a:solidFill>
            <a:ln w="12700" algn="ctr">
              <a:noFill/>
              <a:miter lim="800000"/>
              <a:headEnd/>
              <a:tailEnd/>
            </a:ln>
            <a:effectLst>
              <a:outerShdw blurRad="127000" dist="63500" dir="2700000" algn="tl" rotWithShape="0">
                <a:prstClr val="black">
                  <a:alpha val="40000"/>
                </a:prstClr>
              </a:outerShdw>
            </a:effectLst>
            <a:sp3d extrusionH="190500">
              <a:bevelT w="50800" h="50800" prst="relaxedInset"/>
            </a:sp3d>
          </p:spPr>
          <p:txBody>
            <a:bodyPr lIns="162000" tIns="54000" rIns="0" bIns="54000" anchor="ctr"/>
            <a:lstStyle/>
            <a:p>
              <a:pPr defTabSz="601266" eaLnBrk="0" hangingPunct="0">
                <a:lnSpc>
                  <a:spcPct val="95000"/>
                </a:lnSpc>
                <a:spcAft>
                  <a:spcPts val="600"/>
                </a:spcAft>
              </a:pPr>
              <a:endParaRPr lang="en-US" sz="1350" b="1">
                <a:solidFill>
                  <a:srgbClr val="000000"/>
                </a:solidFill>
                <a:cs typeface="Arial" charset="0"/>
              </a:endParaRPr>
            </a:p>
          </p:txBody>
        </p:sp>
        <p:sp>
          <p:nvSpPr>
            <p:cNvPr id="7" name="Freeform 11" descr="© INSCALE GmbH, 26.05.2010&#10;http://www.presentationload.com/"/>
            <p:cNvSpPr>
              <a:spLocks/>
            </p:cNvSpPr>
            <p:nvPr/>
          </p:nvSpPr>
          <p:spPr bwMode="auto">
            <a:xfrm flipH="1">
              <a:off x="2044" y="1967"/>
              <a:ext cx="972" cy="1700"/>
            </a:xfrm>
            <a:custGeom>
              <a:avLst/>
              <a:gdLst/>
              <a:ahLst/>
              <a:cxnLst>
                <a:cxn ang="0">
                  <a:pos x="295" y="136"/>
                </a:cxn>
                <a:cxn ang="0">
                  <a:pos x="445" y="257"/>
                </a:cxn>
                <a:cxn ang="0">
                  <a:pos x="0" y="1377"/>
                </a:cxn>
                <a:cxn ang="0">
                  <a:pos x="316" y="1377"/>
                </a:cxn>
                <a:cxn ang="0">
                  <a:pos x="626" y="403"/>
                </a:cxn>
                <a:cxn ang="0">
                  <a:pos x="759" y="510"/>
                </a:cxn>
                <a:cxn ang="0">
                  <a:pos x="788" y="0"/>
                </a:cxn>
                <a:cxn ang="0">
                  <a:pos x="295" y="136"/>
                </a:cxn>
              </a:cxnLst>
              <a:rect l="0" t="0" r="r" b="b"/>
              <a:pathLst>
                <a:path w="788" h="1377">
                  <a:moveTo>
                    <a:pt x="295" y="136"/>
                  </a:moveTo>
                  <a:cubicBezTo>
                    <a:pt x="445" y="257"/>
                    <a:pt x="445" y="257"/>
                    <a:pt x="445" y="257"/>
                  </a:cubicBezTo>
                  <a:cubicBezTo>
                    <a:pt x="72" y="638"/>
                    <a:pt x="0" y="1377"/>
                    <a:pt x="0" y="1377"/>
                  </a:cubicBezTo>
                  <a:cubicBezTo>
                    <a:pt x="316" y="1377"/>
                    <a:pt x="316" y="1377"/>
                    <a:pt x="316" y="1377"/>
                  </a:cubicBezTo>
                  <a:cubicBezTo>
                    <a:pt x="316" y="1377"/>
                    <a:pt x="328" y="805"/>
                    <a:pt x="626" y="403"/>
                  </a:cubicBezTo>
                  <a:cubicBezTo>
                    <a:pt x="759" y="510"/>
                    <a:pt x="759" y="510"/>
                    <a:pt x="759" y="510"/>
                  </a:cubicBezTo>
                  <a:cubicBezTo>
                    <a:pt x="788" y="0"/>
                    <a:pt x="788" y="0"/>
                    <a:pt x="788" y="0"/>
                  </a:cubicBezTo>
                  <a:lnTo>
                    <a:pt x="295" y="136"/>
                  </a:lnTo>
                  <a:close/>
                </a:path>
              </a:pathLst>
            </a:custGeom>
            <a:solidFill>
              <a:schemeClr val="tx2">
                <a:lumMod val="60000"/>
                <a:lumOff val="40000"/>
              </a:schemeClr>
            </a:solidFill>
            <a:ln w="12700">
              <a:noFill/>
              <a:miter lim="800000"/>
              <a:headEnd/>
              <a:tailEnd/>
            </a:ln>
            <a:effectLst>
              <a:outerShdw blurRad="127000" dist="63500" dir="2700000" algn="tl" rotWithShape="0">
                <a:prstClr val="black">
                  <a:alpha val="40000"/>
                </a:prstClr>
              </a:outerShdw>
            </a:effectLst>
            <a:sp3d extrusionH="190500">
              <a:bevelT w="50800" h="50800" prst="relaxedInset"/>
            </a:sp3d>
          </p:spPr>
          <p:txBody>
            <a:bodyPr lIns="162000" tIns="54000" rIns="0" bIns="54000" anchor="ctr"/>
            <a:lstStyle/>
            <a:p>
              <a:pPr defTabSz="601266" eaLnBrk="0" hangingPunct="0"/>
              <a:endParaRPr lang="en-US" sz="1350" b="1">
                <a:solidFill>
                  <a:srgbClr val="FFFFFF"/>
                </a:solidFill>
                <a:effectLst>
                  <a:outerShdw blurRad="190500" algn="ctr" rotWithShape="0">
                    <a:prstClr val="black">
                      <a:alpha val="50000"/>
                    </a:prstClr>
                  </a:outerShdw>
                </a:effectLst>
                <a:cs typeface="Arial" charset="0"/>
              </a:endParaRPr>
            </a:p>
          </p:txBody>
        </p:sp>
      </p:grpSp>
    </p:spTree>
    <p:extLst>
      <p:ext uri="{BB962C8B-B14F-4D97-AF65-F5344CB8AC3E}">
        <p14:creationId xmlns:p14="http://schemas.microsoft.com/office/powerpoint/2010/main" val="11513344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fld id="{9DC1E638-3F78-4E0D-883A-B278700C48C0}" type="slidenum">
              <a:rPr lang="pl-PL" smtClean="0"/>
              <a:pPr/>
              <a:t>11</a:t>
            </a:fld>
            <a:endParaRPr lang="pl-PL"/>
          </a:p>
        </p:txBody>
      </p:sp>
      <p:sp>
        <p:nvSpPr>
          <p:cNvPr id="3" name="Symbol zastępczy tekstu 2"/>
          <p:cNvSpPr>
            <a:spLocks noGrp="1"/>
          </p:cNvSpPr>
          <p:nvPr>
            <p:ph type="body" sz="quarter" idx="13"/>
          </p:nvPr>
        </p:nvSpPr>
        <p:spPr/>
        <p:txBody>
          <a:bodyPr/>
          <a:lstStyle/>
          <a:p>
            <a:r>
              <a:rPr lang="lt-LT" dirty="0"/>
              <a:t>www.iMobis.lt</a:t>
            </a:r>
            <a:endParaRPr lang="en-GB" dirty="0"/>
          </a:p>
        </p:txBody>
      </p:sp>
      <p:sp>
        <p:nvSpPr>
          <p:cNvPr id="4" name="Tytuł 3"/>
          <p:cNvSpPr>
            <a:spLocks noGrp="1"/>
          </p:cNvSpPr>
          <p:nvPr>
            <p:ph type="title"/>
          </p:nvPr>
        </p:nvSpPr>
        <p:spPr/>
        <p:txBody>
          <a:bodyPr/>
          <a:lstStyle/>
          <a:p>
            <a:r>
              <a:rPr lang="lt-LT" dirty="0"/>
              <a:t>MOBIS informacija</a:t>
            </a:r>
            <a:endParaRPr lang="pl-PL" dirty="0"/>
          </a:p>
        </p:txBody>
      </p:sp>
      <p:sp>
        <p:nvSpPr>
          <p:cNvPr id="14" name="Rectangle 19"/>
          <p:cNvSpPr>
            <a:spLocks noChangeArrowheads="1"/>
          </p:cNvSpPr>
          <p:nvPr/>
        </p:nvSpPr>
        <p:spPr bwMode="gray">
          <a:xfrm>
            <a:off x="394970" y="1771997"/>
            <a:ext cx="4085999" cy="2399579"/>
          </a:xfrm>
          <a:prstGeom prst="rect">
            <a:avLst/>
          </a:prstGeom>
          <a:solidFill>
            <a:schemeClr val="bg1"/>
          </a:solidFill>
          <a:ln w="9525">
            <a:solidFill>
              <a:schemeClr val="bg1">
                <a:lumMod val="65000"/>
              </a:schemeClr>
            </a:solidFill>
            <a:miter lim="800000"/>
            <a:headEnd/>
            <a:tailEnd/>
          </a:ln>
          <a:effectLst/>
        </p:spPr>
        <p:txBody>
          <a:bodyPr lIns="81000" tIns="81000" rIns="54000" bIns="0" anchor="t"/>
          <a:lstStyle/>
          <a:p>
            <a:pPr algn="ctr" defTabSz="601266" eaLnBrk="0" hangingPunct="0">
              <a:lnSpc>
                <a:spcPct val="95000"/>
              </a:lnSpc>
              <a:spcAft>
                <a:spcPts val="600"/>
              </a:spcAft>
            </a:pPr>
            <a:r>
              <a:rPr lang="lt-LT" sz="1575" dirty="0">
                <a:solidFill>
                  <a:schemeClr val="tx2"/>
                </a:solidFill>
                <a:cs typeface="Arial" charset="0"/>
              </a:rPr>
              <a:t>Informacija</a:t>
            </a:r>
            <a:endParaRPr lang="pl-PL" sz="1575" dirty="0">
              <a:solidFill>
                <a:schemeClr val="tx2"/>
              </a:solidFill>
              <a:cs typeface="Arial" charset="0"/>
            </a:endParaRPr>
          </a:p>
          <a:p>
            <a:pPr marL="162000" indent="-162000">
              <a:lnSpc>
                <a:spcPct val="95000"/>
              </a:lnSpc>
              <a:spcAft>
                <a:spcPts val="600"/>
              </a:spcAft>
              <a:buClr>
                <a:schemeClr val="accent1"/>
              </a:buClr>
              <a:buSzPct val="120000"/>
              <a:buFont typeface="Arial" panose="020B0604020202020204" pitchFamily="34" charset="0"/>
              <a:buChar char="•"/>
              <a:defRPr/>
            </a:pPr>
            <a:r>
              <a:rPr lang="lt-LT" sz="1500" b="1" dirty="0">
                <a:cs typeface="Arial" charset="0"/>
              </a:rPr>
              <a:t>Naujienos</a:t>
            </a:r>
            <a:r>
              <a:rPr lang="lt-LT" sz="1500" dirty="0">
                <a:cs typeface="Arial" charset="0"/>
              </a:rPr>
              <a:t> – publikuojamos</a:t>
            </a:r>
            <a:r>
              <a:rPr lang="es-ES" sz="1500" dirty="0">
                <a:cs typeface="Arial" charset="0"/>
              </a:rPr>
              <a:t> su MOB</a:t>
            </a:r>
            <a:r>
              <a:rPr lang="lt-LT" sz="1500" dirty="0">
                <a:cs typeface="Arial" charset="0"/>
              </a:rPr>
              <a:t>IS susijusios naujienos</a:t>
            </a:r>
          </a:p>
          <a:p>
            <a:pPr marL="162000" indent="-162000">
              <a:lnSpc>
                <a:spcPct val="95000"/>
              </a:lnSpc>
              <a:spcAft>
                <a:spcPts val="600"/>
              </a:spcAft>
              <a:buClr>
                <a:schemeClr val="accent1"/>
              </a:buClr>
              <a:buSzPct val="120000"/>
              <a:buFont typeface="Arial" panose="020B0604020202020204" pitchFamily="34" charset="0"/>
              <a:buChar char="•"/>
              <a:defRPr/>
            </a:pPr>
            <a:r>
              <a:rPr lang="lt-LT" sz="1500" b="1" dirty="0">
                <a:cs typeface="Arial" charset="0"/>
              </a:rPr>
              <a:t>Dokumentacija </a:t>
            </a:r>
            <a:r>
              <a:rPr lang="lt-LT" sz="1500" dirty="0">
                <a:cs typeface="Arial" charset="0"/>
              </a:rPr>
              <a:t>– versijų aprašymai, patarimai, instrukcijos, dokumentacija</a:t>
            </a:r>
            <a:endParaRPr lang="en-GB" sz="1500" dirty="0">
              <a:cs typeface="Arial" charset="0"/>
            </a:endParaRPr>
          </a:p>
          <a:p>
            <a:pPr marL="162000" indent="-162000">
              <a:lnSpc>
                <a:spcPct val="95000"/>
              </a:lnSpc>
              <a:spcAft>
                <a:spcPts val="600"/>
              </a:spcAft>
              <a:buClr>
                <a:schemeClr val="accent1"/>
              </a:buClr>
              <a:buSzPct val="120000"/>
              <a:buFont typeface="Arial" panose="020B0604020202020204" pitchFamily="34" charset="0"/>
              <a:buChar char="•"/>
              <a:defRPr/>
            </a:pPr>
            <a:r>
              <a:rPr lang="en-GB" sz="1500" b="1" dirty="0" err="1">
                <a:cs typeface="Arial" charset="0"/>
              </a:rPr>
              <a:t>Elektroninio</a:t>
            </a:r>
            <a:r>
              <a:rPr lang="en-GB" sz="1500" b="1" dirty="0">
                <a:cs typeface="Arial" charset="0"/>
              </a:rPr>
              <a:t> </a:t>
            </a:r>
            <a:r>
              <a:rPr lang="en-GB" sz="1500" b="1" dirty="0" err="1">
                <a:cs typeface="Arial" charset="0"/>
              </a:rPr>
              <a:t>katalogo</a:t>
            </a:r>
            <a:r>
              <a:rPr lang="en-GB" sz="1500" b="1" dirty="0">
                <a:cs typeface="Arial" charset="0"/>
              </a:rPr>
              <a:t> </a:t>
            </a:r>
            <a:r>
              <a:rPr lang="en-GB" sz="1500" dirty="0" err="1">
                <a:cs typeface="Arial" charset="0"/>
              </a:rPr>
              <a:t>pavyzdys</a:t>
            </a:r>
            <a:r>
              <a:rPr lang="en-GB" sz="1500" dirty="0">
                <a:cs typeface="Arial" charset="0"/>
              </a:rPr>
              <a:t> </a:t>
            </a:r>
            <a:r>
              <a:rPr lang="en-GB" sz="1500" dirty="0" err="1">
                <a:cs typeface="Arial" charset="0"/>
              </a:rPr>
              <a:t>pasibandymui</a:t>
            </a:r>
            <a:endParaRPr lang="lt-LT" sz="1500" dirty="0">
              <a:cs typeface="Arial" charset="0"/>
            </a:endParaRPr>
          </a:p>
        </p:txBody>
      </p:sp>
      <p:sp>
        <p:nvSpPr>
          <p:cNvPr id="15" name="Rectangle 19"/>
          <p:cNvSpPr>
            <a:spLocks noChangeArrowheads="1"/>
          </p:cNvSpPr>
          <p:nvPr/>
        </p:nvSpPr>
        <p:spPr bwMode="gray">
          <a:xfrm>
            <a:off x="4607564" y="1771997"/>
            <a:ext cx="4218972" cy="2399579"/>
          </a:xfrm>
          <a:prstGeom prst="rect">
            <a:avLst/>
          </a:prstGeom>
          <a:solidFill>
            <a:schemeClr val="bg1"/>
          </a:solidFill>
          <a:ln w="9525">
            <a:solidFill>
              <a:schemeClr val="bg1">
                <a:lumMod val="65000"/>
              </a:schemeClr>
            </a:solidFill>
            <a:miter lim="800000"/>
            <a:headEnd/>
            <a:tailEnd/>
          </a:ln>
          <a:effectLst/>
        </p:spPr>
        <p:txBody>
          <a:bodyPr lIns="81000" tIns="81000" rIns="54000" bIns="0" anchor="t"/>
          <a:lstStyle/>
          <a:p>
            <a:pPr algn="ctr" defTabSz="601266" eaLnBrk="0" hangingPunct="0">
              <a:lnSpc>
                <a:spcPct val="95000"/>
              </a:lnSpc>
              <a:spcAft>
                <a:spcPts val="600"/>
              </a:spcAft>
            </a:pPr>
            <a:r>
              <a:rPr lang="lt-LT" sz="1575" dirty="0">
                <a:solidFill>
                  <a:schemeClr val="tx2"/>
                </a:solidFill>
                <a:cs typeface="Arial" charset="0"/>
              </a:rPr>
              <a:t>Komunikavimas</a:t>
            </a:r>
            <a:endParaRPr lang="pl-PL" sz="1575" dirty="0">
              <a:solidFill>
                <a:schemeClr val="tx2"/>
              </a:solidFill>
              <a:cs typeface="Arial" charset="0"/>
            </a:endParaRPr>
          </a:p>
          <a:p>
            <a:pPr marL="162000" indent="-162000">
              <a:lnSpc>
                <a:spcPct val="95000"/>
              </a:lnSpc>
              <a:spcAft>
                <a:spcPts val="600"/>
              </a:spcAft>
              <a:buClr>
                <a:schemeClr val="accent1"/>
              </a:buClr>
              <a:buSzPct val="120000"/>
              <a:buFont typeface="Arial" panose="020B0604020202020204" pitchFamily="34" charset="0"/>
              <a:buChar char="•"/>
              <a:defRPr/>
            </a:pPr>
            <a:r>
              <a:rPr lang="lt-LT" sz="1500" b="1" dirty="0">
                <a:cs typeface="Arial" charset="0"/>
              </a:rPr>
              <a:t>Paklausimai, patarimai – </a:t>
            </a:r>
            <a:r>
              <a:rPr lang="lt-LT" sz="1500" dirty="0">
                <a:cs typeface="Arial" charset="0"/>
              </a:rPr>
              <a:t>galimybė teikti klausimus, registruoti problemas</a:t>
            </a:r>
          </a:p>
          <a:p>
            <a:pPr marL="162000" indent="-162000">
              <a:lnSpc>
                <a:spcPct val="95000"/>
              </a:lnSpc>
              <a:spcAft>
                <a:spcPts val="600"/>
              </a:spcAft>
              <a:buClr>
                <a:schemeClr val="accent1"/>
              </a:buClr>
              <a:buSzPct val="120000"/>
              <a:buFont typeface="Arial" panose="020B0604020202020204" pitchFamily="34" charset="0"/>
              <a:buChar char="•"/>
              <a:defRPr/>
            </a:pPr>
            <a:r>
              <a:rPr lang="lt-LT" sz="1500" b="1" dirty="0">
                <a:cs typeface="Arial" charset="0"/>
              </a:rPr>
              <a:t>Užklausos </a:t>
            </a:r>
            <a:r>
              <a:rPr lang="lt-LT" sz="1500" dirty="0">
                <a:cs typeface="Arial" charset="0"/>
              </a:rPr>
              <a:t>– galimybė teikti paklausimus dėl įsigijimo ar versijos keitimo</a:t>
            </a:r>
          </a:p>
          <a:p>
            <a:pPr marL="1533600" lvl="3" indent="-162000">
              <a:lnSpc>
                <a:spcPct val="95000"/>
              </a:lnSpc>
              <a:spcAft>
                <a:spcPts val="600"/>
              </a:spcAft>
              <a:buClr>
                <a:schemeClr val="accent1"/>
              </a:buClr>
              <a:buSzPct val="120000"/>
              <a:buFont typeface="Arial" panose="020B0604020202020204" pitchFamily="34" charset="0"/>
              <a:buChar char="•"/>
              <a:defRPr/>
            </a:pPr>
            <a:endParaRPr lang="en-GB" sz="1500" dirty="0">
              <a:cs typeface="Arial" charset="0"/>
            </a:endParaRPr>
          </a:p>
          <a:p>
            <a:pPr marL="162000" indent="-162000">
              <a:lnSpc>
                <a:spcPct val="95000"/>
              </a:lnSpc>
              <a:spcAft>
                <a:spcPts val="600"/>
              </a:spcAft>
              <a:buClr>
                <a:schemeClr val="accent1"/>
              </a:buClr>
              <a:buSzPct val="120000"/>
              <a:buFont typeface="Arial" panose="020B0604020202020204" pitchFamily="34" charset="0"/>
              <a:buChar char="•"/>
              <a:defRPr/>
            </a:pPr>
            <a:endParaRPr lang="lt-LT" sz="1500" dirty="0">
              <a:cs typeface="Arial" charset="0"/>
            </a:endParaRPr>
          </a:p>
        </p:txBody>
      </p:sp>
      <p:grpSp>
        <p:nvGrpSpPr>
          <p:cNvPr id="10" name="Group 21">
            <a:extLst>
              <a:ext uri="{FF2B5EF4-FFF2-40B4-BE49-F238E27FC236}">
                <a16:creationId xmlns:a16="http://schemas.microsoft.com/office/drawing/2014/main" id="{401BFB6D-EAB3-4827-AC60-41FD7B745301}"/>
              </a:ext>
            </a:extLst>
          </p:cNvPr>
          <p:cNvGrpSpPr>
            <a:grpSpLocks/>
          </p:cNvGrpSpPr>
          <p:nvPr/>
        </p:nvGrpSpPr>
        <p:grpSpPr bwMode="auto">
          <a:xfrm rot="10800000" flipH="1" flipV="1">
            <a:off x="3261090" y="4169317"/>
            <a:ext cx="2330330" cy="1923887"/>
            <a:chOff x="2044" y="1967"/>
            <a:chExt cx="1586" cy="1700"/>
          </a:xfrm>
          <a:effectLst>
            <a:outerShdw blurRad="215900" dist="190500" dir="13500000" algn="br" rotWithShape="0">
              <a:prstClr val="black">
                <a:alpha val="29000"/>
              </a:prstClr>
            </a:outerShdw>
          </a:effectLst>
          <a:scene3d>
            <a:camera prst="perspectiveRelaxedModerately"/>
            <a:lightRig rig="balanced" dir="t"/>
          </a:scene3d>
        </p:grpSpPr>
        <p:sp>
          <p:nvSpPr>
            <p:cNvPr id="11" name="Freeform 10" descr="© INSCALE GmbH, 26.05.2010&#10;http://www.presentationload.com/">
              <a:extLst>
                <a:ext uri="{FF2B5EF4-FFF2-40B4-BE49-F238E27FC236}">
                  <a16:creationId xmlns:a16="http://schemas.microsoft.com/office/drawing/2014/main" id="{229FEC88-64F6-4BBD-A390-542303D38D8E}"/>
                </a:ext>
              </a:extLst>
            </p:cNvPr>
            <p:cNvSpPr>
              <a:spLocks/>
            </p:cNvSpPr>
            <p:nvPr/>
          </p:nvSpPr>
          <p:spPr bwMode="auto">
            <a:xfrm>
              <a:off x="2658" y="1967"/>
              <a:ext cx="972" cy="1700"/>
            </a:xfrm>
            <a:custGeom>
              <a:avLst/>
              <a:gdLst/>
              <a:ahLst/>
              <a:cxnLst>
                <a:cxn ang="0">
                  <a:pos x="295" y="136"/>
                </a:cxn>
                <a:cxn ang="0">
                  <a:pos x="445" y="257"/>
                </a:cxn>
                <a:cxn ang="0">
                  <a:pos x="0" y="1377"/>
                </a:cxn>
                <a:cxn ang="0">
                  <a:pos x="316" y="1377"/>
                </a:cxn>
                <a:cxn ang="0">
                  <a:pos x="626" y="403"/>
                </a:cxn>
                <a:cxn ang="0">
                  <a:pos x="759" y="510"/>
                </a:cxn>
                <a:cxn ang="0">
                  <a:pos x="788" y="0"/>
                </a:cxn>
                <a:cxn ang="0">
                  <a:pos x="295" y="136"/>
                </a:cxn>
              </a:cxnLst>
              <a:rect l="0" t="0" r="r" b="b"/>
              <a:pathLst>
                <a:path w="788" h="1377">
                  <a:moveTo>
                    <a:pt x="295" y="136"/>
                  </a:moveTo>
                  <a:cubicBezTo>
                    <a:pt x="445" y="257"/>
                    <a:pt x="445" y="257"/>
                    <a:pt x="445" y="257"/>
                  </a:cubicBezTo>
                  <a:cubicBezTo>
                    <a:pt x="72" y="638"/>
                    <a:pt x="0" y="1377"/>
                    <a:pt x="0" y="1377"/>
                  </a:cubicBezTo>
                  <a:cubicBezTo>
                    <a:pt x="316" y="1377"/>
                    <a:pt x="316" y="1377"/>
                    <a:pt x="316" y="1377"/>
                  </a:cubicBezTo>
                  <a:cubicBezTo>
                    <a:pt x="316" y="1377"/>
                    <a:pt x="328" y="805"/>
                    <a:pt x="626" y="403"/>
                  </a:cubicBezTo>
                  <a:cubicBezTo>
                    <a:pt x="759" y="510"/>
                    <a:pt x="759" y="510"/>
                    <a:pt x="759" y="510"/>
                  </a:cubicBezTo>
                  <a:cubicBezTo>
                    <a:pt x="788" y="0"/>
                    <a:pt x="788" y="0"/>
                    <a:pt x="788" y="0"/>
                  </a:cubicBezTo>
                  <a:lnTo>
                    <a:pt x="295" y="136"/>
                  </a:lnTo>
                  <a:close/>
                </a:path>
              </a:pathLst>
            </a:custGeom>
            <a:solidFill>
              <a:schemeClr val="bg1">
                <a:lumMod val="85000"/>
              </a:schemeClr>
            </a:solidFill>
            <a:ln w="12700" algn="ctr">
              <a:noFill/>
              <a:miter lim="800000"/>
              <a:headEnd/>
              <a:tailEnd/>
            </a:ln>
            <a:effectLst>
              <a:outerShdw blurRad="127000" dist="63500" dir="2700000" algn="tl" rotWithShape="0">
                <a:prstClr val="black">
                  <a:alpha val="40000"/>
                </a:prstClr>
              </a:outerShdw>
            </a:effectLst>
            <a:sp3d extrusionH="190500">
              <a:bevelT w="50800" h="50800" prst="relaxedInset"/>
            </a:sp3d>
          </p:spPr>
          <p:txBody>
            <a:bodyPr lIns="162000" tIns="54000" rIns="0" bIns="54000" anchor="ctr"/>
            <a:lstStyle/>
            <a:p>
              <a:pPr defTabSz="601266" eaLnBrk="0" hangingPunct="0">
                <a:lnSpc>
                  <a:spcPct val="95000"/>
                </a:lnSpc>
                <a:spcAft>
                  <a:spcPts val="600"/>
                </a:spcAft>
              </a:pPr>
              <a:endParaRPr lang="en-US" sz="1350" b="1">
                <a:solidFill>
                  <a:srgbClr val="000000"/>
                </a:solidFill>
                <a:cs typeface="Arial" charset="0"/>
              </a:endParaRPr>
            </a:p>
          </p:txBody>
        </p:sp>
        <p:sp>
          <p:nvSpPr>
            <p:cNvPr id="12" name="Freeform 11" descr="© INSCALE GmbH, 26.05.2010&#10;http://www.presentationload.com/">
              <a:extLst>
                <a:ext uri="{FF2B5EF4-FFF2-40B4-BE49-F238E27FC236}">
                  <a16:creationId xmlns:a16="http://schemas.microsoft.com/office/drawing/2014/main" id="{48DC9E62-F7F1-4C21-A40C-3084BA6CCA78}"/>
                </a:ext>
              </a:extLst>
            </p:cNvPr>
            <p:cNvSpPr>
              <a:spLocks/>
            </p:cNvSpPr>
            <p:nvPr/>
          </p:nvSpPr>
          <p:spPr bwMode="auto">
            <a:xfrm flipH="1">
              <a:off x="2044" y="1967"/>
              <a:ext cx="972" cy="1700"/>
            </a:xfrm>
            <a:custGeom>
              <a:avLst/>
              <a:gdLst/>
              <a:ahLst/>
              <a:cxnLst>
                <a:cxn ang="0">
                  <a:pos x="295" y="136"/>
                </a:cxn>
                <a:cxn ang="0">
                  <a:pos x="445" y="257"/>
                </a:cxn>
                <a:cxn ang="0">
                  <a:pos x="0" y="1377"/>
                </a:cxn>
                <a:cxn ang="0">
                  <a:pos x="316" y="1377"/>
                </a:cxn>
                <a:cxn ang="0">
                  <a:pos x="626" y="403"/>
                </a:cxn>
                <a:cxn ang="0">
                  <a:pos x="759" y="510"/>
                </a:cxn>
                <a:cxn ang="0">
                  <a:pos x="788" y="0"/>
                </a:cxn>
                <a:cxn ang="0">
                  <a:pos x="295" y="136"/>
                </a:cxn>
              </a:cxnLst>
              <a:rect l="0" t="0" r="r" b="b"/>
              <a:pathLst>
                <a:path w="788" h="1377">
                  <a:moveTo>
                    <a:pt x="295" y="136"/>
                  </a:moveTo>
                  <a:cubicBezTo>
                    <a:pt x="445" y="257"/>
                    <a:pt x="445" y="257"/>
                    <a:pt x="445" y="257"/>
                  </a:cubicBezTo>
                  <a:cubicBezTo>
                    <a:pt x="72" y="638"/>
                    <a:pt x="0" y="1377"/>
                    <a:pt x="0" y="1377"/>
                  </a:cubicBezTo>
                  <a:cubicBezTo>
                    <a:pt x="316" y="1377"/>
                    <a:pt x="316" y="1377"/>
                    <a:pt x="316" y="1377"/>
                  </a:cubicBezTo>
                  <a:cubicBezTo>
                    <a:pt x="316" y="1377"/>
                    <a:pt x="328" y="805"/>
                    <a:pt x="626" y="403"/>
                  </a:cubicBezTo>
                  <a:cubicBezTo>
                    <a:pt x="759" y="510"/>
                    <a:pt x="759" y="510"/>
                    <a:pt x="759" y="510"/>
                  </a:cubicBezTo>
                  <a:cubicBezTo>
                    <a:pt x="788" y="0"/>
                    <a:pt x="788" y="0"/>
                    <a:pt x="788" y="0"/>
                  </a:cubicBezTo>
                  <a:lnTo>
                    <a:pt x="295" y="136"/>
                  </a:lnTo>
                  <a:close/>
                </a:path>
              </a:pathLst>
            </a:custGeom>
            <a:solidFill>
              <a:schemeClr val="tx2">
                <a:lumMod val="60000"/>
                <a:lumOff val="40000"/>
              </a:schemeClr>
            </a:solidFill>
            <a:ln w="12700">
              <a:noFill/>
              <a:miter lim="800000"/>
              <a:headEnd/>
              <a:tailEnd/>
            </a:ln>
            <a:effectLst>
              <a:outerShdw blurRad="127000" dist="63500" dir="2700000" algn="tl" rotWithShape="0">
                <a:prstClr val="black">
                  <a:alpha val="40000"/>
                </a:prstClr>
              </a:outerShdw>
            </a:effectLst>
            <a:sp3d extrusionH="190500">
              <a:bevelT w="50800" h="50800" prst="relaxedInset"/>
            </a:sp3d>
          </p:spPr>
          <p:txBody>
            <a:bodyPr lIns="162000" tIns="54000" rIns="0" bIns="54000" anchor="ctr"/>
            <a:lstStyle/>
            <a:p>
              <a:pPr defTabSz="601266" eaLnBrk="0" hangingPunct="0"/>
              <a:endParaRPr lang="en-US" sz="1350" b="1">
                <a:solidFill>
                  <a:srgbClr val="FFFFFF"/>
                </a:solidFill>
                <a:effectLst>
                  <a:outerShdw blurRad="190500" algn="ctr" rotWithShape="0">
                    <a:prstClr val="black">
                      <a:alpha val="50000"/>
                    </a:prstClr>
                  </a:outerShdw>
                </a:effectLst>
                <a:cs typeface="Arial" charset="0"/>
              </a:endParaRPr>
            </a:p>
          </p:txBody>
        </p:sp>
      </p:grpSp>
    </p:spTree>
    <p:extLst>
      <p:ext uri="{BB962C8B-B14F-4D97-AF65-F5344CB8AC3E}">
        <p14:creationId xmlns:p14="http://schemas.microsoft.com/office/powerpoint/2010/main" val="16560462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fld id="{9DC1E638-3F78-4E0D-883A-B278700C48C0}" type="slidenum">
              <a:rPr lang="pl-PL" smtClean="0"/>
              <a:pPr/>
              <a:t>12</a:t>
            </a:fld>
            <a:endParaRPr lang="pl-PL"/>
          </a:p>
        </p:txBody>
      </p:sp>
      <p:sp>
        <p:nvSpPr>
          <p:cNvPr id="3" name="Symbol zastępczy tekstu 2"/>
          <p:cNvSpPr>
            <a:spLocks noGrp="1"/>
          </p:cNvSpPr>
          <p:nvPr>
            <p:ph type="body" sz="quarter" idx="13"/>
          </p:nvPr>
        </p:nvSpPr>
        <p:spPr/>
        <p:txBody>
          <a:bodyPr/>
          <a:lstStyle/>
          <a:p>
            <a:r>
              <a:rPr lang="lt-LT" dirty="0"/>
              <a:t>www.iMobis.lt</a:t>
            </a:r>
            <a:endParaRPr lang="en-GB" dirty="0"/>
          </a:p>
        </p:txBody>
      </p:sp>
      <p:sp>
        <p:nvSpPr>
          <p:cNvPr id="4" name="Tytuł 3"/>
          <p:cNvSpPr>
            <a:spLocks noGrp="1"/>
          </p:cNvSpPr>
          <p:nvPr>
            <p:ph type="title"/>
          </p:nvPr>
        </p:nvSpPr>
        <p:spPr/>
        <p:txBody>
          <a:bodyPr/>
          <a:lstStyle/>
          <a:p>
            <a:r>
              <a:rPr lang="lt-LT" dirty="0"/>
              <a:t>MOBIS bendruomenė</a:t>
            </a:r>
            <a:endParaRPr lang="pl-PL" dirty="0"/>
          </a:p>
        </p:txBody>
      </p:sp>
      <p:sp>
        <p:nvSpPr>
          <p:cNvPr id="14" name="Rectangle 19"/>
          <p:cNvSpPr>
            <a:spLocks noChangeArrowheads="1"/>
          </p:cNvSpPr>
          <p:nvPr/>
        </p:nvSpPr>
        <p:spPr bwMode="gray">
          <a:xfrm>
            <a:off x="394970" y="1771997"/>
            <a:ext cx="4085999" cy="2399579"/>
          </a:xfrm>
          <a:prstGeom prst="rect">
            <a:avLst/>
          </a:prstGeom>
          <a:solidFill>
            <a:schemeClr val="bg1"/>
          </a:solidFill>
          <a:ln w="9525">
            <a:solidFill>
              <a:schemeClr val="bg1">
                <a:lumMod val="65000"/>
              </a:schemeClr>
            </a:solidFill>
            <a:miter lim="800000"/>
            <a:headEnd/>
            <a:tailEnd/>
          </a:ln>
          <a:effectLst/>
        </p:spPr>
        <p:txBody>
          <a:bodyPr lIns="81000" tIns="81000" rIns="54000" bIns="0" anchor="t"/>
          <a:lstStyle/>
          <a:p>
            <a:pPr algn="ctr" defTabSz="601266" eaLnBrk="0" hangingPunct="0">
              <a:lnSpc>
                <a:spcPct val="95000"/>
              </a:lnSpc>
              <a:spcAft>
                <a:spcPts val="600"/>
              </a:spcAft>
            </a:pPr>
            <a:r>
              <a:rPr lang="lt-LT" sz="1575" dirty="0">
                <a:solidFill>
                  <a:schemeClr val="tx2"/>
                </a:solidFill>
                <a:cs typeface="Arial" charset="0"/>
              </a:rPr>
              <a:t>Apimtis</a:t>
            </a:r>
            <a:endParaRPr lang="pl-PL" sz="1575" dirty="0">
              <a:solidFill>
                <a:schemeClr val="tx2"/>
              </a:solidFill>
              <a:cs typeface="Arial" charset="0"/>
            </a:endParaRPr>
          </a:p>
          <a:p>
            <a:pPr marL="162000" indent="-162000">
              <a:lnSpc>
                <a:spcPct val="95000"/>
              </a:lnSpc>
              <a:spcAft>
                <a:spcPts val="600"/>
              </a:spcAft>
              <a:buClr>
                <a:schemeClr val="accent1"/>
              </a:buClr>
              <a:buSzPct val="120000"/>
              <a:buFont typeface="Arial" panose="020B0604020202020204" pitchFamily="34" charset="0"/>
              <a:buChar char="•"/>
              <a:defRPr/>
            </a:pPr>
            <a:r>
              <a:rPr lang="lt-LT" sz="1500" dirty="0">
                <a:cs typeface="Arial" charset="0"/>
              </a:rPr>
              <a:t>Paslaugų gavėjai visoje Lietuvoje, beveik </a:t>
            </a:r>
            <a:r>
              <a:rPr lang="lt-LT" sz="1500" b="1" dirty="0">
                <a:cs typeface="Arial" charset="0"/>
              </a:rPr>
              <a:t>150</a:t>
            </a:r>
            <a:r>
              <a:rPr lang="lt-LT" sz="1500" dirty="0">
                <a:cs typeface="Arial" charset="0"/>
              </a:rPr>
              <a:t> mokyklų naudoja MOBIS debesyje</a:t>
            </a:r>
          </a:p>
          <a:p>
            <a:pPr marL="162000" indent="-162000">
              <a:lnSpc>
                <a:spcPct val="95000"/>
              </a:lnSpc>
              <a:spcAft>
                <a:spcPts val="600"/>
              </a:spcAft>
              <a:buClr>
                <a:schemeClr val="accent1"/>
              </a:buClr>
              <a:buSzPct val="120000"/>
              <a:buFont typeface="Arial" panose="020B0604020202020204" pitchFamily="34" charset="0"/>
              <a:buChar char="•"/>
              <a:defRPr/>
            </a:pPr>
            <a:r>
              <a:rPr lang="lt-LT" sz="1500" b="1" dirty="0">
                <a:cs typeface="Arial" charset="0"/>
              </a:rPr>
              <a:t>75</a:t>
            </a:r>
            <a:r>
              <a:rPr lang="lt-LT" sz="1500" dirty="0">
                <a:cs typeface="Arial" charset="0"/>
              </a:rPr>
              <a:t> mokyklos naudoja elektroninį katalogą</a:t>
            </a:r>
          </a:p>
          <a:p>
            <a:pPr marL="162000" indent="-162000">
              <a:lnSpc>
                <a:spcPct val="95000"/>
              </a:lnSpc>
              <a:spcAft>
                <a:spcPts val="600"/>
              </a:spcAft>
              <a:buClr>
                <a:schemeClr val="accent1"/>
              </a:buClr>
              <a:buSzPct val="120000"/>
              <a:buFont typeface="Arial" panose="020B0604020202020204" pitchFamily="34" charset="0"/>
              <a:buChar char="•"/>
              <a:defRPr/>
            </a:pPr>
            <a:r>
              <a:rPr lang="lt-LT" sz="1500" dirty="0">
                <a:cs typeface="Arial" charset="0"/>
              </a:rPr>
              <a:t>Pateikti </a:t>
            </a:r>
            <a:r>
              <a:rPr lang="lt-LT" sz="1500" b="1" dirty="0">
                <a:cs typeface="Arial" charset="0"/>
              </a:rPr>
              <a:t>8</a:t>
            </a:r>
            <a:r>
              <a:rPr lang="lt-LT" sz="1500" dirty="0">
                <a:cs typeface="Arial" charset="0"/>
              </a:rPr>
              <a:t> versijos naujinimai</a:t>
            </a:r>
          </a:p>
          <a:p>
            <a:pPr marL="162000" indent="-162000">
              <a:lnSpc>
                <a:spcPct val="95000"/>
              </a:lnSpc>
              <a:spcAft>
                <a:spcPts val="600"/>
              </a:spcAft>
              <a:buClr>
                <a:schemeClr val="accent1"/>
              </a:buClr>
              <a:buSzPct val="120000"/>
              <a:buFont typeface="Arial" panose="020B0604020202020204" pitchFamily="34" charset="0"/>
              <a:buChar char="•"/>
              <a:defRPr/>
            </a:pPr>
            <a:endParaRPr lang="lt-LT" sz="1500" dirty="0">
              <a:cs typeface="Arial" charset="0"/>
            </a:endParaRPr>
          </a:p>
        </p:txBody>
      </p:sp>
      <p:sp>
        <p:nvSpPr>
          <p:cNvPr id="15" name="Rectangle 19"/>
          <p:cNvSpPr>
            <a:spLocks noChangeArrowheads="1"/>
          </p:cNvSpPr>
          <p:nvPr/>
        </p:nvSpPr>
        <p:spPr bwMode="gray">
          <a:xfrm>
            <a:off x="4607564" y="1771997"/>
            <a:ext cx="4218972" cy="2399579"/>
          </a:xfrm>
          <a:prstGeom prst="rect">
            <a:avLst/>
          </a:prstGeom>
          <a:solidFill>
            <a:schemeClr val="bg1"/>
          </a:solidFill>
          <a:ln w="9525">
            <a:solidFill>
              <a:schemeClr val="bg1">
                <a:lumMod val="65000"/>
              </a:schemeClr>
            </a:solidFill>
            <a:miter lim="800000"/>
            <a:headEnd/>
            <a:tailEnd/>
          </a:ln>
          <a:effectLst/>
        </p:spPr>
        <p:txBody>
          <a:bodyPr lIns="81000" tIns="81000" rIns="54000" bIns="0" anchor="t"/>
          <a:lstStyle/>
          <a:p>
            <a:pPr algn="ctr" defTabSz="601266" eaLnBrk="0" hangingPunct="0">
              <a:lnSpc>
                <a:spcPct val="95000"/>
              </a:lnSpc>
              <a:spcAft>
                <a:spcPts val="600"/>
              </a:spcAft>
            </a:pPr>
            <a:r>
              <a:rPr lang="lt-LT" sz="1575" dirty="0">
                <a:solidFill>
                  <a:schemeClr val="tx2"/>
                </a:solidFill>
                <a:cs typeface="Arial" charset="0"/>
              </a:rPr>
              <a:t>Pastebėjimai</a:t>
            </a:r>
            <a:endParaRPr lang="pl-PL" sz="1575" dirty="0">
              <a:solidFill>
                <a:schemeClr val="tx2"/>
              </a:solidFill>
              <a:cs typeface="Arial" charset="0"/>
            </a:endParaRPr>
          </a:p>
          <a:p>
            <a:pPr marL="162000" indent="-162000">
              <a:lnSpc>
                <a:spcPct val="95000"/>
              </a:lnSpc>
              <a:spcAft>
                <a:spcPts val="600"/>
              </a:spcAft>
              <a:buClr>
                <a:schemeClr val="accent1"/>
              </a:buClr>
              <a:buSzPct val="120000"/>
              <a:buFont typeface="Arial" panose="020B0604020202020204" pitchFamily="34" charset="0"/>
              <a:buChar char="•"/>
              <a:defRPr/>
            </a:pPr>
            <a:r>
              <a:rPr lang="lt-LT" sz="1500" dirty="0">
                <a:cs typeface="Arial" charset="0"/>
              </a:rPr>
              <a:t>Labiau naudoja bibliotekininkai nei bendruomenės – aprašyti ir apskaityti</a:t>
            </a:r>
          </a:p>
          <a:p>
            <a:pPr marL="162000" indent="-162000">
              <a:lnSpc>
                <a:spcPct val="95000"/>
              </a:lnSpc>
              <a:spcAft>
                <a:spcPts val="600"/>
              </a:spcAft>
              <a:buClr>
                <a:schemeClr val="accent1"/>
              </a:buClr>
              <a:buSzPct val="120000"/>
              <a:buFont typeface="Arial" panose="020B0604020202020204" pitchFamily="34" charset="0"/>
              <a:buChar char="•"/>
              <a:defRPr/>
            </a:pPr>
            <a:r>
              <a:rPr lang="lt-LT" sz="1500" dirty="0">
                <a:cs typeface="Arial" charset="0"/>
              </a:rPr>
              <a:t>Pagrindinės funkcijos – paieška, užsakymai</a:t>
            </a:r>
          </a:p>
          <a:p>
            <a:pPr marL="162000" indent="-162000">
              <a:lnSpc>
                <a:spcPct val="95000"/>
              </a:lnSpc>
              <a:spcAft>
                <a:spcPts val="600"/>
              </a:spcAft>
              <a:buClr>
                <a:schemeClr val="accent1"/>
              </a:buClr>
              <a:buSzPct val="120000"/>
              <a:buFont typeface="Arial" panose="020B0604020202020204" pitchFamily="34" charset="0"/>
              <a:buChar char="•"/>
              <a:defRPr/>
            </a:pPr>
            <a:r>
              <a:rPr lang="lt-LT" sz="1500" dirty="0">
                <a:cs typeface="Arial" charset="0"/>
              </a:rPr>
              <a:t>Turime aktyvių naudotojų visiems MOBIS elektroninio katalogo funkcionalumams – rezervavimams, užsakymams, mėgstamiausių knygų sąrašams</a:t>
            </a:r>
          </a:p>
          <a:p>
            <a:pPr marL="162000" indent="-162000">
              <a:lnSpc>
                <a:spcPct val="95000"/>
              </a:lnSpc>
              <a:spcAft>
                <a:spcPts val="600"/>
              </a:spcAft>
              <a:buClr>
                <a:schemeClr val="accent1"/>
              </a:buClr>
              <a:buSzPct val="120000"/>
              <a:buFont typeface="Arial" panose="020B0604020202020204" pitchFamily="34" charset="0"/>
              <a:buChar char="•"/>
              <a:defRPr/>
            </a:pPr>
            <a:r>
              <a:rPr lang="lt-LT" sz="1500" dirty="0">
                <a:cs typeface="Arial" charset="0"/>
              </a:rPr>
              <a:t>Puiki galimybė nuotoliniam darbui</a:t>
            </a:r>
          </a:p>
          <a:p>
            <a:pPr marL="162000" indent="-162000">
              <a:lnSpc>
                <a:spcPct val="95000"/>
              </a:lnSpc>
              <a:spcAft>
                <a:spcPts val="600"/>
              </a:spcAft>
              <a:buClr>
                <a:schemeClr val="accent1"/>
              </a:buClr>
              <a:buSzPct val="120000"/>
              <a:buFont typeface="Arial" panose="020B0604020202020204" pitchFamily="34" charset="0"/>
              <a:buChar char="•"/>
              <a:defRPr/>
            </a:pPr>
            <a:endParaRPr lang="lt-LT" sz="1500" dirty="0">
              <a:cs typeface="Arial" charset="0"/>
            </a:endParaRPr>
          </a:p>
          <a:p>
            <a:pPr marL="162000" indent="-162000">
              <a:lnSpc>
                <a:spcPct val="95000"/>
              </a:lnSpc>
              <a:spcAft>
                <a:spcPts val="600"/>
              </a:spcAft>
              <a:buClr>
                <a:schemeClr val="accent1"/>
              </a:buClr>
              <a:buSzPct val="120000"/>
              <a:buFont typeface="Arial" panose="020B0604020202020204" pitchFamily="34" charset="0"/>
              <a:buChar char="•"/>
              <a:defRPr/>
            </a:pPr>
            <a:endParaRPr lang="en-GB" sz="1500" dirty="0">
              <a:cs typeface="Arial" charset="0"/>
            </a:endParaRPr>
          </a:p>
          <a:p>
            <a:pPr marL="162000" indent="-162000">
              <a:lnSpc>
                <a:spcPct val="95000"/>
              </a:lnSpc>
              <a:spcAft>
                <a:spcPts val="600"/>
              </a:spcAft>
              <a:buClr>
                <a:schemeClr val="accent1"/>
              </a:buClr>
              <a:buSzPct val="120000"/>
              <a:buFont typeface="Arial" panose="020B0604020202020204" pitchFamily="34" charset="0"/>
              <a:buChar char="•"/>
              <a:defRPr/>
            </a:pPr>
            <a:endParaRPr lang="lt-LT" sz="1500" dirty="0">
              <a:cs typeface="Arial" charset="0"/>
            </a:endParaRPr>
          </a:p>
        </p:txBody>
      </p:sp>
      <p:grpSp>
        <p:nvGrpSpPr>
          <p:cNvPr id="10" name="Group 21">
            <a:extLst>
              <a:ext uri="{FF2B5EF4-FFF2-40B4-BE49-F238E27FC236}">
                <a16:creationId xmlns:a16="http://schemas.microsoft.com/office/drawing/2014/main" id="{401BFB6D-EAB3-4827-AC60-41FD7B745301}"/>
              </a:ext>
            </a:extLst>
          </p:cNvPr>
          <p:cNvGrpSpPr>
            <a:grpSpLocks/>
          </p:cNvGrpSpPr>
          <p:nvPr/>
        </p:nvGrpSpPr>
        <p:grpSpPr bwMode="auto">
          <a:xfrm rot="10800000" flipH="1" flipV="1">
            <a:off x="3261090" y="4169317"/>
            <a:ext cx="2330330" cy="1923887"/>
            <a:chOff x="2044" y="1967"/>
            <a:chExt cx="1586" cy="1700"/>
          </a:xfrm>
          <a:effectLst>
            <a:outerShdw blurRad="215900" dist="190500" dir="13500000" algn="br" rotWithShape="0">
              <a:prstClr val="black">
                <a:alpha val="29000"/>
              </a:prstClr>
            </a:outerShdw>
          </a:effectLst>
          <a:scene3d>
            <a:camera prst="perspectiveRelaxedModerately"/>
            <a:lightRig rig="balanced" dir="t"/>
          </a:scene3d>
        </p:grpSpPr>
        <p:sp>
          <p:nvSpPr>
            <p:cNvPr id="11" name="Freeform 10" descr="© INSCALE GmbH, 26.05.2010&#10;http://www.presentationload.com/">
              <a:extLst>
                <a:ext uri="{FF2B5EF4-FFF2-40B4-BE49-F238E27FC236}">
                  <a16:creationId xmlns:a16="http://schemas.microsoft.com/office/drawing/2014/main" id="{229FEC88-64F6-4BBD-A390-542303D38D8E}"/>
                </a:ext>
              </a:extLst>
            </p:cNvPr>
            <p:cNvSpPr>
              <a:spLocks/>
            </p:cNvSpPr>
            <p:nvPr/>
          </p:nvSpPr>
          <p:spPr bwMode="auto">
            <a:xfrm>
              <a:off x="2658" y="1967"/>
              <a:ext cx="972" cy="1700"/>
            </a:xfrm>
            <a:custGeom>
              <a:avLst/>
              <a:gdLst/>
              <a:ahLst/>
              <a:cxnLst>
                <a:cxn ang="0">
                  <a:pos x="295" y="136"/>
                </a:cxn>
                <a:cxn ang="0">
                  <a:pos x="445" y="257"/>
                </a:cxn>
                <a:cxn ang="0">
                  <a:pos x="0" y="1377"/>
                </a:cxn>
                <a:cxn ang="0">
                  <a:pos x="316" y="1377"/>
                </a:cxn>
                <a:cxn ang="0">
                  <a:pos x="626" y="403"/>
                </a:cxn>
                <a:cxn ang="0">
                  <a:pos x="759" y="510"/>
                </a:cxn>
                <a:cxn ang="0">
                  <a:pos x="788" y="0"/>
                </a:cxn>
                <a:cxn ang="0">
                  <a:pos x="295" y="136"/>
                </a:cxn>
              </a:cxnLst>
              <a:rect l="0" t="0" r="r" b="b"/>
              <a:pathLst>
                <a:path w="788" h="1377">
                  <a:moveTo>
                    <a:pt x="295" y="136"/>
                  </a:moveTo>
                  <a:cubicBezTo>
                    <a:pt x="445" y="257"/>
                    <a:pt x="445" y="257"/>
                    <a:pt x="445" y="257"/>
                  </a:cubicBezTo>
                  <a:cubicBezTo>
                    <a:pt x="72" y="638"/>
                    <a:pt x="0" y="1377"/>
                    <a:pt x="0" y="1377"/>
                  </a:cubicBezTo>
                  <a:cubicBezTo>
                    <a:pt x="316" y="1377"/>
                    <a:pt x="316" y="1377"/>
                    <a:pt x="316" y="1377"/>
                  </a:cubicBezTo>
                  <a:cubicBezTo>
                    <a:pt x="316" y="1377"/>
                    <a:pt x="328" y="805"/>
                    <a:pt x="626" y="403"/>
                  </a:cubicBezTo>
                  <a:cubicBezTo>
                    <a:pt x="759" y="510"/>
                    <a:pt x="759" y="510"/>
                    <a:pt x="759" y="510"/>
                  </a:cubicBezTo>
                  <a:cubicBezTo>
                    <a:pt x="788" y="0"/>
                    <a:pt x="788" y="0"/>
                    <a:pt x="788" y="0"/>
                  </a:cubicBezTo>
                  <a:lnTo>
                    <a:pt x="295" y="136"/>
                  </a:lnTo>
                  <a:close/>
                </a:path>
              </a:pathLst>
            </a:custGeom>
            <a:solidFill>
              <a:schemeClr val="bg1">
                <a:lumMod val="85000"/>
              </a:schemeClr>
            </a:solidFill>
            <a:ln w="12700" algn="ctr">
              <a:noFill/>
              <a:miter lim="800000"/>
              <a:headEnd/>
              <a:tailEnd/>
            </a:ln>
            <a:effectLst>
              <a:outerShdw blurRad="127000" dist="63500" dir="2700000" algn="tl" rotWithShape="0">
                <a:prstClr val="black">
                  <a:alpha val="40000"/>
                </a:prstClr>
              </a:outerShdw>
            </a:effectLst>
            <a:sp3d extrusionH="190500">
              <a:bevelT w="50800" h="50800" prst="relaxedInset"/>
            </a:sp3d>
          </p:spPr>
          <p:txBody>
            <a:bodyPr lIns="162000" tIns="54000" rIns="0" bIns="54000" anchor="ctr"/>
            <a:lstStyle/>
            <a:p>
              <a:pPr defTabSz="601266" eaLnBrk="0" hangingPunct="0">
                <a:lnSpc>
                  <a:spcPct val="95000"/>
                </a:lnSpc>
                <a:spcAft>
                  <a:spcPts val="600"/>
                </a:spcAft>
              </a:pPr>
              <a:endParaRPr lang="en-US" sz="1350" b="1">
                <a:solidFill>
                  <a:srgbClr val="000000"/>
                </a:solidFill>
                <a:cs typeface="Arial" charset="0"/>
              </a:endParaRPr>
            </a:p>
          </p:txBody>
        </p:sp>
        <p:sp>
          <p:nvSpPr>
            <p:cNvPr id="12" name="Freeform 11" descr="© INSCALE GmbH, 26.05.2010&#10;http://www.presentationload.com/">
              <a:extLst>
                <a:ext uri="{FF2B5EF4-FFF2-40B4-BE49-F238E27FC236}">
                  <a16:creationId xmlns:a16="http://schemas.microsoft.com/office/drawing/2014/main" id="{48DC9E62-F7F1-4C21-A40C-3084BA6CCA78}"/>
                </a:ext>
              </a:extLst>
            </p:cNvPr>
            <p:cNvSpPr>
              <a:spLocks/>
            </p:cNvSpPr>
            <p:nvPr/>
          </p:nvSpPr>
          <p:spPr bwMode="auto">
            <a:xfrm flipH="1">
              <a:off x="2044" y="1967"/>
              <a:ext cx="972" cy="1700"/>
            </a:xfrm>
            <a:custGeom>
              <a:avLst/>
              <a:gdLst/>
              <a:ahLst/>
              <a:cxnLst>
                <a:cxn ang="0">
                  <a:pos x="295" y="136"/>
                </a:cxn>
                <a:cxn ang="0">
                  <a:pos x="445" y="257"/>
                </a:cxn>
                <a:cxn ang="0">
                  <a:pos x="0" y="1377"/>
                </a:cxn>
                <a:cxn ang="0">
                  <a:pos x="316" y="1377"/>
                </a:cxn>
                <a:cxn ang="0">
                  <a:pos x="626" y="403"/>
                </a:cxn>
                <a:cxn ang="0">
                  <a:pos x="759" y="510"/>
                </a:cxn>
                <a:cxn ang="0">
                  <a:pos x="788" y="0"/>
                </a:cxn>
                <a:cxn ang="0">
                  <a:pos x="295" y="136"/>
                </a:cxn>
              </a:cxnLst>
              <a:rect l="0" t="0" r="r" b="b"/>
              <a:pathLst>
                <a:path w="788" h="1377">
                  <a:moveTo>
                    <a:pt x="295" y="136"/>
                  </a:moveTo>
                  <a:cubicBezTo>
                    <a:pt x="445" y="257"/>
                    <a:pt x="445" y="257"/>
                    <a:pt x="445" y="257"/>
                  </a:cubicBezTo>
                  <a:cubicBezTo>
                    <a:pt x="72" y="638"/>
                    <a:pt x="0" y="1377"/>
                    <a:pt x="0" y="1377"/>
                  </a:cubicBezTo>
                  <a:cubicBezTo>
                    <a:pt x="316" y="1377"/>
                    <a:pt x="316" y="1377"/>
                    <a:pt x="316" y="1377"/>
                  </a:cubicBezTo>
                  <a:cubicBezTo>
                    <a:pt x="316" y="1377"/>
                    <a:pt x="328" y="805"/>
                    <a:pt x="626" y="403"/>
                  </a:cubicBezTo>
                  <a:cubicBezTo>
                    <a:pt x="759" y="510"/>
                    <a:pt x="759" y="510"/>
                    <a:pt x="759" y="510"/>
                  </a:cubicBezTo>
                  <a:cubicBezTo>
                    <a:pt x="788" y="0"/>
                    <a:pt x="788" y="0"/>
                    <a:pt x="788" y="0"/>
                  </a:cubicBezTo>
                  <a:lnTo>
                    <a:pt x="295" y="136"/>
                  </a:lnTo>
                  <a:close/>
                </a:path>
              </a:pathLst>
            </a:custGeom>
            <a:solidFill>
              <a:schemeClr val="tx2">
                <a:lumMod val="60000"/>
                <a:lumOff val="40000"/>
              </a:schemeClr>
            </a:solidFill>
            <a:ln w="12700">
              <a:noFill/>
              <a:miter lim="800000"/>
              <a:headEnd/>
              <a:tailEnd/>
            </a:ln>
            <a:effectLst>
              <a:outerShdw blurRad="127000" dist="63500" dir="2700000" algn="tl" rotWithShape="0">
                <a:prstClr val="black">
                  <a:alpha val="40000"/>
                </a:prstClr>
              </a:outerShdw>
            </a:effectLst>
            <a:sp3d extrusionH="190500">
              <a:bevelT w="50800" h="50800" prst="relaxedInset"/>
            </a:sp3d>
          </p:spPr>
          <p:txBody>
            <a:bodyPr lIns="162000" tIns="54000" rIns="0" bIns="54000" anchor="ctr"/>
            <a:lstStyle/>
            <a:p>
              <a:pPr defTabSz="601266" eaLnBrk="0" hangingPunct="0"/>
              <a:endParaRPr lang="en-US" sz="1350" b="1">
                <a:solidFill>
                  <a:srgbClr val="FFFFFF"/>
                </a:solidFill>
                <a:effectLst>
                  <a:outerShdw blurRad="190500" algn="ctr" rotWithShape="0">
                    <a:prstClr val="black">
                      <a:alpha val="50000"/>
                    </a:prstClr>
                  </a:outerShdw>
                </a:effectLst>
                <a:cs typeface="Arial" charset="0"/>
              </a:endParaRPr>
            </a:p>
          </p:txBody>
        </p:sp>
      </p:grpSp>
    </p:spTree>
    <p:extLst>
      <p:ext uri="{BB962C8B-B14F-4D97-AF65-F5344CB8AC3E}">
        <p14:creationId xmlns:p14="http://schemas.microsoft.com/office/powerpoint/2010/main" val="2103279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quarter" idx="10"/>
          </p:nvPr>
        </p:nvSpPr>
        <p:spPr>
          <a:xfrm>
            <a:off x="3801292" y="1084217"/>
            <a:ext cx="4976948" cy="1956366"/>
          </a:xfrm>
        </p:spPr>
        <p:txBody>
          <a:bodyPr anchor="ctr"/>
          <a:lstStyle/>
          <a:p>
            <a:pPr algn="ctr"/>
            <a:r>
              <a:rPr lang="lt-LT" sz="3200" dirty="0">
                <a:solidFill>
                  <a:schemeClr val="tx1"/>
                </a:solidFill>
              </a:rPr>
              <a:t>www.iMobis.lt</a:t>
            </a:r>
            <a:endParaRPr lang="en-US" sz="2400" dirty="0"/>
          </a:p>
        </p:txBody>
      </p:sp>
    </p:spTree>
    <p:extLst>
      <p:ext uri="{BB962C8B-B14F-4D97-AF65-F5344CB8AC3E}">
        <p14:creationId xmlns:p14="http://schemas.microsoft.com/office/powerpoint/2010/main" val="40607817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p:txBody>
          <a:bodyPr/>
          <a:lstStyle/>
          <a:p>
            <a:r>
              <a:rPr lang="lt-LT" dirty="0">
                <a:solidFill>
                  <a:schemeClr val="bg1"/>
                </a:solidFill>
              </a:rPr>
              <a:t>UAB </a:t>
            </a:r>
            <a:r>
              <a:rPr lang="lt-LT" dirty="0" err="1">
                <a:solidFill>
                  <a:schemeClr val="bg1"/>
                </a:solidFill>
              </a:rPr>
              <a:t>Asseco</a:t>
            </a:r>
            <a:r>
              <a:rPr lang="lt-LT" dirty="0">
                <a:solidFill>
                  <a:schemeClr val="bg1"/>
                </a:solidFill>
              </a:rPr>
              <a:t> Lietuva</a:t>
            </a:r>
            <a:r>
              <a:rPr lang="en-US" dirty="0">
                <a:solidFill>
                  <a:schemeClr val="bg1"/>
                </a:solidFill>
              </a:rPr>
              <a:t> </a:t>
            </a:r>
            <a:r>
              <a:rPr lang="en-US" dirty="0"/>
              <a:t>/ </a:t>
            </a:r>
            <a:r>
              <a:rPr lang="lt-LT" dirty="0"/>
              <a:t>info@asseco.lt</a:t>
            </a:r>
            <a:endParaRPr lang="en-US" dirty="0">
              <a:solidFill>
                <a:schemeClr val="bg1"/>
              </a:solidFill>
            </a:endParaRPr>
          </a:p>
        </p:txBody>
      </p:sp>
      <p:sp>
        <p:nvSpPr>
          <p:cNvPr id="3" name="Symbol zastępczy numeru slajdu 2"/>
          <p:cNvSpPr>
            <a:spLocks noGrp="1"/>
          </p:cNvSpPr>
          <p:nvPr>
            <p:ph type="sldNum" sz="quarter" idx="12"/>
          </p:nvPr>
        </p:nvSpPr>
        <p:spPr/>
        <p:txBody>
          <a:bodyPr/>
          <a:lstStyle/>
          <a:p>
            <a:fld id="{9DC1E638-3F78-4E0D-883A-B278700C48C0}" type="slidenum">
              <a:rPr lang="pl-PL" smtClean="0"/>
              <a:pPr/>
              <a:t>14</a:t>
            </a:fld>
            <a:endParaRPr lang="pl-PL" dirty="0"/>
          </a:p>
        </p:txBody>
      </p:sp>
      <p:sp>
        <p:nvSpPr>
          <p:cNvPr id="4" name="Symbol zastępczy tekstu 3"/>
          <p:cNvSpPr>
            <a:spLocks noGrp="1"/>
          </p:cNvSpPr>
          <p:nvPr>
            <p:ph type="body" sz="quarter" idx="13"/>
          </p:nvPr>
        </p:nvSpPr>
        <p:spPr/>
        <p:txBody>
          <a:bodyPr>
            <a:normAutofit lnSpcReduction="10000"/>
          </a:bodyPr>
          <a:lstStyle/>
          <a:p>
            <a:r>
              <a:rPr lang="pl-PL" b="1" dirty="0"/>
              <a:t>asseco</a:t>
            </a:r>
            <a:r>
              <a:rPr lang="pl-PL" b="1" dirty="0">
                <a:solidFill>
                  <a:schemeClr val="accent1"/>
                </a:solidFill>
              </a:rPr>
              <a:t>.</a:t>
            </a:r>
            <a:r>
              <a:rPr lang="en-US" b="1" dirty="0" err="1">
                <a:solidFill>
                  <a:schemeClr val="accent1"/>
                </a:solidFill>
              </a:rPr>
              <a:t>lt</a:t>
            </a:r>
            <a:endParaRPr lang="pl-PL" b="1" dirty="0">
              <a:solidFill>
                <a:schemeClr val="accent1"/>
              </a:solidFill>
            </a:endParaRPr>
          </a:p>
        </p:txBody>
      </p:sp>
    </p:spTree>
    <p:extLst>
      <p:ext uri="{BB962C8B-B14F-4D97-AF65-F5344CB8AC3E}">
        <p14:creationId xmlns:p14="http://schemas.microsoft.com/office/powerpoint/2010/main" val="5756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2"/>
          <p:cNvSpPr>
            <a:spLocks noGrp="1"/>
          </p:cNvSpPr>
          <p:nvPr>
            <p:ph type="sldNum" sz="quarter" idx="12"/>
          </p:nvPr>
        </p:nvSpPr>
        <p:spPr>
          <a:xfrm>
            <a:off x="6687343" y="4767263"/>
            <a:ext cx="2133600" cy="273844"/>
          </a:xfrm>
        </p:spPr>
        <p:txBody>
          <a:bodyPr/>
          <a:lstStyle/>
          <a:p>
            <a:fld id="{9DC1E638-3F78-4E0D-883A-B278700C48C0}" type="slidenum">
              <a:rPr lang="pl-PL" smtClean="0"/>
              <a:pPr/>
              <a:t>15</a:t>
            </a:fld>
            <a:endParaRPr lang="pl-PL" dirty="0"/>
          </a:p>
        </p:txBody>
      </p:sp>
    </p:spTree>
    <p:extLst>
      <p:ext uri="{BB962C8B-B14F-4D97-AF65-F5344CB8AC3E}">
        <p14:creationId xmlns:p14="http://schemas.microsoft.com/office/powerpoint/2010/main" val="178293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0"/>
          </p:nvPr>
        </p:nvSpPr>
        <p:spPr/>
        <p:txBody>
          <a:bodyPr/>
          <a:lstStyle/>
          <a:p>
            <a:r>
              <a:rPr lang="en-US" sz="6600" dirty="0"/>
              <a:t>Smart</a:t>
            </a:r>
            <a:r>
              <a:rPr lang="en-US" sz="6600" dirty="0">
                <a:solidFill>
                  <a:srgbClr val="000000"/>
                </a:solidFill>
              </a:rPr>
              <a:t>Art</a:t>
            </a:r>
            <a:r>
              <a:rPr lang="pl-PL" sz="6600" dirty="0">
                <a:solidFill>
                  <a:srgbClr val="000000"/>
                </a:solidFill>
              </a:rPr>
              <a:t>.</a:t>
            </a:r>
            <a:r>
              <a:rPr lang="en-US" sz="6600" dirty="0"/>
              <a:t> </a:t>
            </a:r>
          </a:p>
        </p:txBody>
      </p:sp>
    </p:spTree>
    <p:extLst>
      <p:ext uri="{BB962C8B-B14F-4D97-AF65-F5344CB8AC3E}">
        <p14:creationId xmlns:p14="http://schemas.microsoft.com/office/powerpoint/2010/main" val="41751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dtytuł 3"/>
          <p:cNvSpPr>
            <a:spLocks noGrp="1"/>
          </p:cNvSpPr>
          <p:nvPr>
            <p:ph type="subTitle" idx="1"/>
          </p:nvPr>
        </p:nvSpPr>
        <p:spPr>
          <a:xfrm>
            <a:off x="374744" y="765617"/>
            <a:ext cx="6226029" cy="613335"/>
          </a:xfrm>
        </p:spPr>
        <p:txBody>
          <a:bodyPr/>
          <a:lstStyle/>
          <a:p>
            <a:r>
              <a:rPr lang="lt-LT" sz="2800" dirty="0"/>
              <a:t>Teisinė apsauga</a:t>
            </a:r>
            <a:endParaRPr lang="en-GB" sz="2800" dirty="0"/>
          </a:p>
        </p:txBody>
      </p:sp>
      <p:sp>
        <p:nvSpPr>
          <p:cNvPr id="5" name="Symbol zastępczy tekstu 4"/>
          <p:cNvSpPr>
            <a:spLocks noGrp="1"/>
          </p:cNvSpPr>
          <p:nvPr>
            <p:ph type="body" sz="quarter" idx="13"/>
          </p:nvPr>
        </p:nvSpPr>
        <p:spPr>
          <a:xfrm>
            <a:off x="352281" y="1344592"/>
            <a:ext cx="8425974" cy="2615622"/>
          </a:xfrm>
        </p:spPr>
        <p:txBody>
          <a:bodyPr/>
          <a:lstStyle/>
          <a:p>
            <a:pPr marL="0" indent="0" algn="just">
              <a:buNone/>
            </a:pPr>
            <a:r>
              <a:rPr lang="lt-LT" sz="1400" dirty="0"/>
              <a:t>Šios prezentacijos turinys yra apsaugotas autorinių ir nuosavybės teisių. Tekstas, grafika, fotografijos, garsas, animacija, </a:t>
            </a:r>
            <a:r>
              <a:rPr lang="en-US" sz="1400" dirty="0"/>
              <a:t>video </a:t>
            </a:r>
            <a:r>
              <a:rPr lang="lt-LT" sz="1400" dirty="0"/>
              <a:t>ir jų naudojimas prezentacijoje yra apsaugotas autorinių ir susijusių teisių įstatymo. Neteisėtas bet kurios prezentacijos medžiagos naudojimas gali būti laikomas autorinių teisių, prekių ženklų ir kitų įstatymų pažeidimu. Šios prezentacijos medžiaga negali būti modifikuojama, kopijuojama, viešai pristatoma, platinama ar naudojama bet kokiais kitais viešais ar komerciniais tikslais, išskyrus, kai </a:t>
            </a:r>
            <a:r>
              <a:rPr lang="en-GB" sz="1400" dirty="0" err="1"/>
              <a:t>Asseco</a:t>
            </a:r>
            <a:r>
              <a:rPr lang="en-GB" sz="1400" dirty="0"/>
              <a:t> Poland S.A.</a:t>
            </a:r>
            <a:r>
              <a:rPr lang="lt-LT" sz="1400" dirty="0"/>
              <a:t> valdyba suteikia tam raštišką leidimą. Prezentacijos turinį draudžiama perduoti trečiosioms šalims, taip pat kopijuoti jį bet kokiu tikslu, tame tarpe komerciniam naudojimui, platinimui ar modifikavimui. Be to šioje prezentacijoje galimos nuorodos į trečiųjų šalių pasiūlymus ir paslaugas. Šių pasiūlymų ir paslaugų naudojimo sąlygos apibrėžtos trečiųjų šalių įmonių.</a:t>
            </a:r>
          </a:p>
          <a:p>
            <a:pPr marL="0" indent="0" algn="just">
              <a:buNone/>
            </a:pPr>
            <a:r>
              <a:rPr lang="en-GB" sz="1400" dirty="0" err="1"/>
              <a:t>Asseco</a:t>
            </a:r>
            <a:r>
              <a:rPr lang="en-GB" sz="1400" dirty="0"/>
              <a:t> Poland S.A.</a:t>
            </a:r>
            <a:r>
              <a:rPr lang="lt-LT" sz="1400" dirty="0"/>
              <a:t> neprisiima atsakomybės už trečiųjų šalių įmonių pasiūlymų ir paslaugų naudojimo sąlygas, turinį ir poveikį. Šios prezentacijos duomenys ir informacija yra skirti tik informacijos tikslams. Prezentacija paruošta naudojant „Inscale“ kompanijos produktus.</a:t>
            </a:r>
          </a:p>
          <a:p>
            <a:pPr marL="0" indent="0" algn="just">
              <a:buNone/>
            </a:pPr>
            <a:r>
              <a:rPr lang="lt-LT" sz="1400" dirty="0"/>
              <a:t>„Asseco“ ir „Asseco Lithuania“ pavadinimas bei logotipas yra registruoti prekių ženklai. Šiuos ženklus naudoti galima tik gavus išankstinį </a:t>
            </a:r>
            <a:r>
              <a:rPr lang="en-US" sz="1400" dirty="0"/>
              <a:t>A</a:t>
            </a:r>
            <a:r>
              <a:rPr lang="lt-LT" sz="1400" dirty="0"/>
              <a:t>sseco Lietuva, UAB sutikimą. </a:t>
            </a:r>
          </a:p>
          <a:p>
            <a:pPr marL="0" indent="0" algn="just">
              <a:buNone/>
            </a:pPr>
            <a:r>
              <a:rPr lang="en-US" sz="1400" dirty="0"/>
              <a:t> </a:t>
            </a:r>
          </a:p>
        </p:txBody>
      </p:sp>
      <p:sp>
        <p:nvSpPr>
          <p:cNvPr id="2" name="Prostokąt 1"/>
          <p:cNvSpPr/>
          <p:nvPr/>
        </p:nvSpPr>
        <p:spPr>
          <a:xfrm>
            <a:off x="320151" y="4621841"/>
            <a:ext cx="2182200" cy="307777"/>
          </a:xfrm>
          <a:prstGeom prst="rect">
            <a:avLst/>
          </a:prstGeom>
        </p:spPr>
        <p:txBody>
          <a:bodyPr wrap="none">
            <a:spAutoFit/>
          </a:bodyPr>
          <a:lstStyle/>
          <a:p>
            <a:r>
              <a:rPr lang="pl-PL" sz="1400" dirty="0">
                <a:solidFill>
                  <a:schemeClr val="bg1"/>
                </a:solidFill>
              </a:rPr>
              <a:t>2016 © Asseco Poland S.A. </a:t>
            </a:r>
          </a:p>
        </p:txBody>
      </p:sp>
      <p:pic>
        <p:nvPicPr>
          <p:cNvPr id="1026" name="Picture 2" descr="\\psf\Home\Desktop\insca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3523" y="3483984"/>
            <a:ext cx="780641" cy="217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73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tytuł 1"/>
          <p:cNvSpPr>
            <a:spLocks noGrp="1"/>
          </p:cNvSpPr>
          <p:nvPr>
            <p:ph type="subTitle" idx="1"/>
          </p:nvPr>
        </p:nvSpPr>
        <p:spPr>
          <a:xfrm>
            <a:off x="838199" y="1876328"/>
            <a:ext cx="7835283" cy="1010245"/>
          </a:xfrm>
        </p:spPr>
        <p:txBody>
          <a:bodyPr/>
          <a:lstStyle/>
          <a:p>
            <a:r>
              <a:rPr lang="lt-LT" sz="4000" dirty="0" err="1"/>
              <a:t>iMOBIS</a:t>
            </a:r>
            <a:r>
              <a:rPr lang="lt-LT" sz="4000" dirty="0"/>
              <a:t> galimybės bibliotekoms</a:t>
            </a:r>
          </a:p>
          <a:p>
            <a:r>
              <a:rPr lang="lt-LT" sz="2400" dirty="0"/>
              <a:t>sistema mokyklos bendruomenei</a:t>
            </a:r>
          </a:p>
        </p:txBody>
      </p:sp>
      <p:sp>
        <p:nvSpPr>
          <p:cNvPr id="3" name="Symbol zastępczy stopki 2"/>
          <p:cNvSpPr>
            <a:spLocks noGrp="1"/>
          </p:cNvSpPr>
          <p:nvPr>
            <p:ph type="ftr" sz="quarter" idx="11"/>
          </p:nvPr>
        </p:nvSpPr>
        <p:spPr>
          <a:xfrm>
            <a:off x="838198" y="4767263"/>
            <a:ext cx="5700216" cy="273844"/>
          </a:xfrm>
        </p:spPr>
        <p:txBody>
          <a:bodyPr/>
          <a:lstStyle/>
          <a:p>
            <a:r>
              <a:rPr lang="lt-LT" dirty="0"/>
              <a:t>Vilnius, 2020-10-28</a:t>
            </a:r>
            <a:endParaRPr lang="en-US" dirty="0"/>
          </a:p>
        </p:txBody>
      </p:sp>
      <p:sp>
        <p:nvSpPr>
          <p:cNvPr id="4" name="Symbol zastępczy numeru slajdu 3"/>
          <p:cNvSpPr>
            <a:spLocks noGrp="1"/>
          </p:cNvSpPr>
          <p:nvPr>
            <p:ph type="sldNum" sz="quarter" idx="12"/>
          </p:nvPr>
        </p:nvSpPr>
        <p:spPr/>
        <p:txBody>
          <a:bodyPr/>
          <a:lstStyle/>
          <a:p>
            <a:fld id="{9DC1E638-3F78-4E0D-883A-B278700C48C0}" type="slidenum">
              <a:rPr lang="pl-PL" smtClean="0"/>
              <a:pPr/>
              <a:t>2</a:t>
            </a:fld>
            <a:endParaRPr lang="pl-PL" dirty="0"/>
          </a:p>
        </p:txBody>
      </p:sp>
      <p:sp>
        <p:nvSpPr>
          <p:cNvPr id="5" name="Symbol zastępczy tekstu 4"/>
          <p:cNvSpPr>
            <a:spLocks noGrp="1"/>
          </p:cNvSpPr>
          <p:nvPr>
            <p:ph type="body" sz="quarter" idx="13"/>
          </p:nvPr>
        </p:nvSpPr>
        <p:spPr>
          <a:xfrm>
            <a:off x="838199" y="3643313"/>
            <a:ext cx="7829551" cy="314325"/>
          </a:xfrm>
        </p:spPr>
        <p:txBody>
          <a:bodyPr>
            <a:normAutofit/>
          </a:bodyPr>
          <a:lstStyle/>
          <a:p>
            <a:r>
              <a:rPr lang="lt-LT" sz="1800" dirty="0"/>
              <a:t>Albertas </a:t>
            </a:r>
            <a:r>
              <a:rPr lang="lt-LT" sz="1800" dirty="0" err="1"/>
              <a:t>Šermokas</a:t>
            </a:r>
            <a:endParaRPr lang="en-US" sz="1800" dirty="0"/>
          </a:p>
        </p:txBody>
      </p:sp>
    </p:spTree>
    <p:extLst>
      <p:ext uri="{BB962C8B-B14F-4D97-AF65-F5344CB8AC3E}">
        <p14:creationId xmlns:p14="http://schemas.microsoft.com/office/powerpoint/2010/main" val="261316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p:cNvSpPr>
            <a:spLocks noGrp="1"/>
          </p:cNvSpPr>
          <p:nvPr>
            <p:ph type="body" sz="quarter" idx="10"/>
          </p:nvPr>
        </p:nvSpPr>
        <p:spPr>
          <a:xfrm>
            <a:off x="3801292" y="1084217"/>
            <a:ext cx="4976948" cy="1956366"/>
          </a:xfrm>
        </p:spPr>
        <p:txBody>
          <a:bodyPr anchor="ctr"/>
          <a:lstStyle/>
          <a:p>
            <a:r>
              <a:rPr lang="lt-LT" sz="3200" dirty="0">
                <a:solidFill>
                  <a:schemeClr val="tx1"/>
                </a:solidFill>
              </a:rPr>
              <a:t>Beveik </a:t>
            </a:r>
            <a:r>
              <a:rPr lang="lt-LT" sz="3200" dirty="0"/>
              <a:t>25</a:t>
            </a:r>
            <a:r>
              <a:rPr lang="lt-LT" sz="3200" dirty="0">
                <a:solidFill>
                  <a:schemeClr val="tx1"/>
                </a:solidFill>
              </a:rPr>
              <a:t> bendradarbiavimo su bibliotekomis metai plėtojant Lietuvos integralią bibliotekų sistemą - </a:t>
            </a:r>
            <a:r>
              <a:rPr lang="lt-LT" sz="3200" dirty="0"/>
              <a:t>LIBIS</a:t>
            </a:r>
            <a:endParaRPr lang="en-US" sz="2400" dirty="0"/>
          </a:p>
        </p:txBody>
      </p:sp>
    </p:spTree>
    <p:extLst>
      <p:ext uri="{BB962C8B-B14F-4D97-AF65-F5344CB8AC3E}">
        <p14:creationId xmlns:p14="http://schemas.microsoft.com/office/powerpoint/2010/main" val="27350175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fld id="{9DC1E638-3F78-4E0D-883A-B278700C48C0}" type="slidenum">
              <a:rPr lang="pl-PL" smtClean="0"/>
              <a:pPr/>
              <a:t>4</a:t>
            </a:fld>
            <a:endParaRPr lang="pl-PL"/>
          </a:p>
        </p:txBody>
      </p:sp>
      <p:sp>
        <p:nvSpPr>
          <p:cNvPr id="3" name="Symbol zastępczy tekstu 2"/>
          <p:cNvSpPr>
            <a:spLocks noGrp="1"/>
          </p:cNvSpPr>
          <p:nvPr>
            <p:ph type="body" sz="quarter" idx="13"/>
          </p:nvPr>
        </p:nvSpPr>
        <p:spPr/>
        <p:txBody>
          <a:bodyPr/>
          <a:lstStyle/>
          <a:p>
            <a:r>
              <a:rPr lang="lt-LT" dirty="0"/>
              <a:t>Sistema bibliotekų bendruomenei</a:t>
            </a:r>
            <a:endParaRPr lang="en-GB" dirty="0"/>
          </a:p>
        </p:txBody>
      </p:sp>
      <p:sp>
        <p:nvSpPr>
          <p:cNvPr id="4" name="Tytuł 3"/>
          <p:cNvSpPr>
            <a:spLocks noGrp="1"/>
          </p:cNvSpPr>
          <p:nvPr>
            <p:ph type="title"/>
          </p:nvPr>
        </p:nvSpPr>
        <p:spPr/>
        <p:txBody>
          <a:bodyPr/>
          <a:lstStyle/>
          <a:p>
            <a:r>
              <a:rPr lang="lt-LT" dirty="0"/>
              <a:t>Tikslas</a:t>
            </a:r>
            <a:endParaRPr lang="pl-PL" dirty="0"/>
          </a:p>
        </p:txBody>
      </p:sp>
      <p:sp>
        <p:nvSpPr>
          <p:cNvPr id="14" name="Rectangle 19"/>
          <p:cNvSpPr>
            <a:spLocks noChangeArrowheads="1"/>
          </p:cNvSpPr>
          <p:nvPr/>
        </p:nvSpPr>
        <p:spPr bwMode="gray">
          <a:xfrm>
            <a:off x="394970" y="1874391"/>
            <a:ext cx="7679088" cy="2350974"/>
          </a:xfrm>
          <a:prstGeom prst="rect">
            <a:avLst/>
          </a:prstGeom>
          <a:solidFill>
            <a:schemeClr val="bg1"/>
          </a:solidFill>
          <a:ln w="9525">
            <a:solidFill>
              <a:schemeClr val="bg1">
                <a:lumMod val="65000"/>
              </a:schemeClr>
            </a:solidFill>
            <a:miter lim="800000"/>
            <a:headEnd/>
            <a:tailEnd/>
          </a:ln>
          <a:effectLst/>
        </p:spPr>
        <p:txBody>
          <a:bodyPr lIns="81000" tIns="81000" rIns="54000" bIns="0" anchor="t"/>
          <a:lstStyle/>
          <a:p>
            <a:pPr marL="162000" indent="-162000">
              <a:lnSpc>
                <a:spcPct val="95000"/>
              </a:lnSpc>
              <a:spcAft>
                <a:spcPts val="600"/>
              </a:spcAft>
              <a:buClr>
                <a:schemeClr val="accent1"/>
              </a:buClr>
              <a:buSzPct val="120000"/>
              <a:buFont typeface="Arial" panose="020B0604020202020204" pitchFamily="34" charset="0"/>
              <a:buChar char="•"/>
              <a:defRPr/>
            </a:pPr>
            <a:endParaRPr lang="lt-LT" sz="1500" dirty="0">
              <a:cs typeface="Arial" charset="0"/>
            </a:endParaRPr>
          </a:p>
          <a:p>
            <a:pPr marL="162000" indent="-162000">
              <a:lnSpc>
                <a:spcPct val="95000"/>
              </a:lnSpc>
              <a:spcAft>
                <a:spcPts val="600"/>
              </a:spcAft>
              <a:buClr>
                <a:schemeClr val="accent1"/>
              </a:buClr>
              <a:buSzPct val="120000"/>
              <a:buFont typeface="Arial" panose="020B0604020202020204" pitchFamily="34" charset="0"/>
              <a:buChar char="•"/>
              <a:defRPr/>
            </a:pPr>
            <a:r>
              <a:rPr lang="lt-LT" dirty="0">
                <a:cs typeface="Arial" charset="0"/>
              </a:rPr>
              <a:t>Lietuvos bibliotekų integracija į bendrą tinklą, siekiant išvengti </a:t>
            </a:r>
            <a:r>
              <a:rPr lang="lt-LT" dirty="0" err="1">
                <a:cs typeface="Arial" charset="0"/>
              </a:rPr>
              <a:t>bibliografavimo</a:t>
            </a:r>
            <a:r>
              <a:rPr lang="lt-LT" dirty="0">
                <a:cs typeface="Arial" charset="0"/>
              </a:rPr>
              <a:t>, katalogavimo, informacinio aprūpinimo bei kitų procesų dubliavimo, kuriant paskirstytas bendro naudojimo duomenų bazes. LIBIS sudarys sąlygas kokybiškai ir efektyviai teikti informaciją Lietuvos ir užsienio vartotojams.</a:t>
            </a:r>
            <a:endParaRPr lang="en-US" dirty="0">
              <a:cs typeface="Arial" charset="0"/>
            </a:endParaRPr>
          </a:p>
        </p:txBody>
      </p:sp>
    </p:spTree>
    <p:extLst>
      <p:ext uri="{BB962C8B-B14F-4D97-AF65-F5344CB8AC3E}">
        <p14:creationId xmlns:p14="http://schemas.microsoft.com/office/powerpoint/2010/main" val="31873294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fld id="{9DC1E638-3F78-4E0D-883A-B278700C48C0}" type="slidenum">
              <a:rPr lang="pl-PL" smtClean="0"/>
              <a:pPr/>
              <a:t>5</a:t>
            </a:fld>
            <a:endParaRPr lang="pl-PL"/>
          </a:p>
        </p:txBody>
      </p:sp>
      <p:sp>
        <p:nvSpPr>
          <p:cNvPr id="3" name="Symbol zastępczy tekstu 2"/>
          <p:cNvSpPr>
            <a:spLocks noGrp="1"/>
          </p:cNvSpPr>
          <p:nvPr>
            <p:ph type="body" sz="quarter" idx="13"/>
          </p:nvPr>
        </p:nvSpPr>
        <p:spPr/>
        <p:txBody>
          <a:bodyPr/>
          <a:lstStyle/>
          <a:p>
            <a:r>
              <a:rPr lang="lt-LT" sz="1800" dirty="0"/>
              <a:t>Tinklas su efektyviomis duomenų mainų galimybėmis, taip minimizuojant veiklų dubliavimą </a:t>
            </a:r>
            <a:endParaRPr lang="en-GB" sz="1800" dirty="0"/>
          </a:p>
        </p:txBody>
      </p:sp>
      <p:sp>
        <p:nvSpPr>
          <p:cNvPr id="4" name="Tytuł 3"/>
          <p:cNvSpPr>
            <a:spLocks noGrp="1"/>
          </p:cNvSpPr>
          <p:nvPr>
            <p:ph type="title"/>
          </p:nvPr>
        </p:nvSpPr>
        <p:spPr/>
        <p:txBody>
          <a:bodyPr/>
          <a:lstStyle/>
          <a:p>
            <a:r>
              <a:rPr lang="lt-LT" dirty="0"/>
              <a:t>Lietuvos viešosios bibliotekos</a:t>
            </a:r>
            <a:endParaRPr lang="pl-PL" dirty="0"/>
          </a:p>
        </p:txBody>
      </p:sp>
      <p:sp>
        <p:nvSpPr>
          <p:cNvPr id="14" name="Rectangle 19"/>
          <p:cNvSpPr>
            <a:spLocks noChangeArrowheads="1"/>
          </p:cNvSpPr>
          <p:nvPr/>
        </p:nvSpPr>
        <p:spPr bwMode="gray">
          <a:xfrm>
            <a:off x="593888" y="1874391"/>
            <a:ext cx="3709171" cy="2350974"/>
          </a:xfrm>
          <a:prstGeom prst="rect">
            <a:avLst/>
          </a:prstGeom>
          <a:solidFill>
            <a:schemeClr val="bg1"/>
          </a:solidFill>
          <a:ln w="9525">
            <a:solidFill>
              <a:schemeClr val="bg1">
                <a:lumMod val="65000"/>
              </a:schemeClr>
            </a:solidFill>
            <a:miter lim="800000"/>
            <a:headEnd/>
            <a:tailEnd/>
          </a:ln>
          <a:effectLst/>
        </p:spPr>
        <p:txBody>
          <a:bodyPr lIns="81000" tIns="81000" rIns="54000" bIns="0" anchor="t"/>
          <a:lstStyle/>
          <a:p>
            <a:pPr algn="ctr" defTabSz="601266" eaLnBrk="0" hangingPunct="0">
              <a:lnSpc>
                <a:spcPct val="95000"/>
              </a:lnSpc>
              <a:spcAft>
                <a:spcPts val="600"/>
              </a:spcAft>
            </a:pPr>
            <a:r>
              <a:rPr lang="lt-LT" sz="1575" dirty="0">
                <a:solidFill>
                  <a:schemeClr val="tx2"/>
                </a:solidFill>
                <a:cs typeface="Arial" charset="0"/>
              </a:rPr>
              <a:t>1996 -2020</a:t>
            </a:r>
            <a:endParaRPr lang="pl-PL" sz="1575" dirty="0">
              <a:solidFill>
                <a:schemeClr val="tx2"/>
              </a:solidFill>
              <a:cs typeface="Arial" charset="0"/>
            </a:endParaRPr>
          </a:p>
          <a:p>
            <a:pPr marL="162000" indent="-162000">
              <a:lnSpc>
                <a:spcPct val="95000"/>
              </a:lnSpc>
              <a:spcAft>
                <a:spcPts val="600"/>
              </a:spcAft>
              <a:buClr>
                <a:schemeClr val="accent1"/>
              </a:buClr>
              <a:buSzPct val="120000"/>
              <a:buFont typeface="Arial" panose="020B0604020202020204" pitchFamily="34" charset="0"/>
              <a:buChar char="•"/>
              <a:defRPr/>
            </a:pPr>
            <a:r>
              <a:rPr lang="lt-LT" sz="1500" dirty="0">
                <a:cs typeface="Arial" charset="0"/>
              </a:rPr>
              <a:t>Daugiau nei 20 metų eksploatuojama LIBIS sistema</a:t>
            </a:r>
            <a:endParaRPr lang="lt-LT" sz="1500" b="1" dirty="0">
              <a:cs typeface="Arial" charset="0"/>
            </a:endParaRPr>
          </a:p>
          <a:p>
            <a:pPr marL="162000" indent="-162000">
              <a:lnSpc>
                <a:spcPct val="95000"/>
              </a:lnSpc>
              <a:spcAft>
                <a:spcPts val="600"/>
              </a:spcAft>
              <a:buClr>
                <a:schemeClr val="accent1"/>
              </a:buClr>
              <a:buSzPct val="120000"/>
              <a:buFont typeface="Arial" panose="020B0604020202020204" pitchFamily="34" charset="0"/>
              <a:buChar char="•"/>
              <a:defRPr/>
            </a:pPr>
            <a:r>
              <a:rPr lang="lt-LT" sz="1500" dirty="0">
                <a:cs typeface="Arial" charset="0"/>
              </a:rPr>
              <a:t>Apie 70 paskirstytų duomenų bazių tinklas</a:t>
            </a:r>
          </a:p>
          <a:p>
            <a:pPr marL="162000" indent="-162000">
              <a:lnSpc>
                <a:spcPct val="95000"/>
              </a:lnSpc>
              <a:spcAft>
                <a:spcPts val="600"/>
              </a:spcAft>
              <a:buClr>
                <a:schemeClr val="accent1"/>
              </a:buClr>
              <a:buSzPct val="120000"/>
              <a:buFont typeface="Arial" panose="020B0604020202020204" pitchFamily="34" charset="0"/>
              <a:buChar char="•"/>
              <a:defRPr/>
            </a:pPr>
            <a:r>
              <a:rPr lang="lt-LT" sz="1500" dirty="0">
                <a:cs typeface="Arial" charset="0"/>
              </a:rPr>
              <a:t>Apie 20 įvairios paskirties sistemos modulių, pilnai padengiančių praktiškai visus bibliotekos kasdieninio darbo procesus</a:t>
            </a:r>
            <a:endParaRPr lang="en-GB" sz="1500" dirty="0">
              <a:cs typeface="Arial" charset="0"/>
            </a:endParaRPr>
          </a:p>
          <a:p>
            <a:pPr marL="162000" indent="-162000">
              <a:lnSpc>
                <a:spcPct val="95000"/>
              </a:lnSpc>
              <a:spcAft>
                <a:spcPts val="600"/>
              </a:spcAft>
              <a:buClr>
                <a:schemeClr val="accent1"/>
              </a:buClr>
              <a:buSzPct val="120000"/>
              <a:buFont typeface="Arial" panose="020B0604020202020204" pitchFamily="34" charset="0"/>
              <a:buChar char="•"/>
              <a:defRPr/>
            </a:pPr>
            <a:r>
              <a:rPr lang="lt-LT" sz="1500" dirty="0">
                <a:cs typeface="Arial" charset="0"/>
              </a:rPr>
              <a:t>Bendros </a:t>
            </a:r>
            <a:r>
              <a:rPr lang="lt-LT" sz="1500" dirty="0" err="1">
                <a:cs typeface="Arial" charset="0"/>
              </a:rPr>
              <a:t>autoritetinių</a:t>
            </a:r>
            <a:r>
              <a:rPr lang="lt-LT" sz="1500" dirty="0">
                <a:cs typeface="Arial" charset="0"/>
              </a:rPr>
              <a:t> įrašų ir skaitytojų duomenų bazės</a:t>
            </a:r>
          </a:p>
          <a:p>
            <a:pPr marL="162000" indent="-162000">
              <a:lnSpc>
                <a:spcPct val="95000"/>
              </a:lnSpc>
              <a:spcAft>
                <a:spcPts val="600"/>
              </a:spcAft>
              <a:buClr>
                <a:schemeClr val="accent1"/>
              </a:buClr>
              <a:buSzPct val="120000"/>
              <a:buFont typeface="Arial" panose="020B0604020202020204" pitchFamily="34" charset="0"/>
              <a:buChar char="•"/>
              <a:defRPr/>
            </a:pPr>
            <a:endParaRPr lang="en-US" sz="1500" dirty="0">
              <a:cs typeface="Arial" charset="0"/>
            </a:endParaRPr>
          </a:p>
        </p:txBody>
      </p:sp>
      <p:sp>
        <p:nvSpPr>
          <p:cNvPr id="15" name="Rectangle 19"/>
          <p:cNvSpPr>
            <a:spLocks noChangeArrowheads="1"/>
          </p:cNvSpPr>
          <p:nvPr/>
        </p:nvSpPr>
        <p:spPr bwMode="gray">
          <a:xfrm>
            <a:off x="4601186" y="1874390"/>
            <a:ext cx="3948926" cy="3166717"/>
          </a:xfrm>
          <a:prstGeom prst="rect">
            <a:avLst/>
          </a:prstGeom>
          <a:solidFill>
            <a:schemeClr val="bg1"/>
          </a:solidFill>
          <a:ln w="9525">
            <a:solidFill>
              <a:schemeClr val="bg1">
                <a:lumMod val="65000"/>
              </a:schemeClr>
            </a:solidFill>
            <a:miter lim="800000"/>
            <a:headEnd/>
            <a:tailEnd/>
          </a:ln>
          <a:effectLst/>
        </p:spPr>
        <p:txBody>
          <a:bodyPr lIns="81000" tIns="81000" rIns="54000" bIns="0" anchor="t"/>
          <a:lstStyle/>
          <a:p>
            <a:pPr algn="ctr" defTabSz="601266" eaLnBrk="0" hangingPunct="0">
              <a:lnSpc>
                <a:spcPct val="95000"/>
              </a:lnSpc>
              <a:spcAft>
                <a:spcPts val="600"/>
              </a:spcAft>
            </a:pPr>
            <a:r>
              <a:rPr lang="lt-LT" sz="1575" dirty="0">
                <a:solidFill>
                  <a:schemeClr val="tx2"/>
                </a:solidFill>
                <a:cs typeface="Arial" charset="0"/>
              </a:rPr>
              <a:t>2020 – </a:t>
            </a:r>
            <a:endParaRPr lang="pl-PL" sz="1575" dirty="0">
              <a:solidFill>
                <a:schemeClr val="tx2"/>
              </a:solidFill>
              <a:cs typeface="Arial" charset="0"/>
            </a:endParaRPr>
          </a:p>
          <a:p>
            <a:pPr marL="162000" indent="-162000">
              <a:lnSpc>
                <a:spcPct val="95000"/>
              </a:lnSpc>
              <a:spcAft>
                <a:spcPts val="600"/>
              </a:spcAft>
              <a:buClr>
                <a:schemeClr val="accent1"/>
              </a:buClr>
              <a:buSzPct val="120000"/>
              <a:buFont typeface="Arial" panose="020B0604020202020204" pitchFamily="34" charset="0"/>
              <a:buChar char="•"/>
              <a:defRPr/>
            </a:pPr>
            <a:r>
              <a:rPr lang="lt-LT" sz="1500" dirty="0">
                <a:cs typeface="Arial" charset="0"/>
              </a:rPr>
              <a:t>Jungtinis katalogas</a:t>
            </a:r>
          </a:p>
          <a:p>
            <a:pPr marL="162000" indent="-162000">
              <a:lnSpc>
                <a:spcPct val="95000"/>
              </a:lnSpc>
              <a:spcAft>
                <a:spcPts val="600"/>
              </a:spcAft>
              <a:buClr>
                <a:schemeClr val="accent1"/>
              </a:buClr>
              <a:buSzPct val="120000"/>
              <a:buFont typeface="Arial" panose="020B0604020202020204" pitchFamily="34" charset="0"/>
              <a:buChar char="•"/>
              <a:defRPr/>
            </a:pPr>
            <a:r>
              <a:rPr lang="lt-LT" sz="1500" dirty="0">
                <a:cs typeface="Arial" charset="0"/>
              </a:rPr>
              <a:t>Viena sistema visoms bibliotekoms, išsaugant visus pasiteisinusius sprendimus</a:t>
            </a:r>
          </a:p>
          <a:p>
            <a:pPr marL="162000" indent="-162000">
              <a:lnSpc>
                <a:spcPct val="95000"/>
              </a:lnSpc>
              <a:spcAft>
                <a:spcPts val="600"/>
              </a:spcAft>
              <a:buClr>
                <a:schemeClr val="accent1"/>
              </a:buClr>
              <a:buSzPct val="120000"/>
              <a:buFont typeface="Arial" panose="020B0604020202020204" pitchFamily="34" charset="0"/>
              <a:buChar char="•"/>
              <a:defRPr/>
            </a:pPr>
            <a:r>
              <a:rPr lang="lt-LT" sz="1500" dirty="0">
                <a:cs typeface="Arial" charset="0"/>
              </a:rPr>
              <a:t>Centralizuotai valdomi bendri sistemos duomenys (žinių bazė, klasifikatoriai, skaitytojai, ...)</a:t>
            </a:r>
          </a:p>
          <a:p>
            <a:pPr marL="162000" indent="-162000">
              <a:lnSpc>
                <a:spcPct val="95000"/>
              </a:lnSpc>
              <a:spcAft>
                <a:spcPts val="600"/>
              </a:spcAft>
              <a:buClr>
                <a:schemeClr val="accent1"/>
              </a:buClr>
              <a:buSzPct val="120000"/>
              <a:buFont typeface="Arial" panose="020B0604020202020204" pitchFamily="34" charset="0"/>
              <a:buChar char="•"/>
              <a:defRPr/>
            </a:pPr>
            <a:r>
              <a:rPr lang="lt-LT" sz="1500" dirty="0">
                <a:cs typeface="Arial" charset="0"/>
              </a:rPr>
              <a:t>Visas skaitytojų aptarnavimas per </a:t>
            </a:r>
            <a:r>
              <a:rPr lang="lt-LT" sz="1500" dirty="0">
                <a:cs typeface="Arial" charset="0"/>
                <a:hlinkClick r:id="rId2"/>
              </a:rPr>
              <a:t>www.iBiblioteka.lt</a:t>
            </a:r>
            <a:r>
              <a:rPr lang="lt-LT" sz="1500" dirty="0">
                <a:cs typeface="Arial" charset="0"/>
              </a:rPr>
              <a:t> </a:t>
            </a:r>
          </a:p>
          <a:p>
            <a:pPr marL="1076400" lvl="2" indent="-162000">
              <a:lnSpc>
                <a:spcPct val="95000"/>
              </a:lnSpc>
              <a:spcAft>
                <a:spcPts val="600"/>
              </a:spcAft>
              <a:buClr>
                <a:schemeClr val="accent1"/>
              </a:buClr>
              <a:buSzPct val="120000"/>
              <a:buFont typeface="Arial" panose="020B0604020202020204" pitchFamily="34" charset="0"/>
              <a:buChar char="•"/>
              <a:defRPr/>
            </a:pPr>
            <a:r>
              <a:rPr lang="lt-LT" sz="1500" dirty="0">
                <a:cs typeface="Arial" charset="0"/>
              </a:rPr>
              <a:t>Žingsniai prie naujų bibliotekų standartų (FRBR, RDA) – kūrinys, išraiška, apraiška, vienetas</a:t>
            </a:r>
          </a:p>
          <a:p>
            <a:pPr marL="162000" indent="-162000">
              <a:lnSpc>
                <a:spcPct val="95000"/>
              </a:lnSpc>
              <a:spcAft>
                <a:spcPts val="600"/>
              </a:spcAft>
              <a:buClr>
                <a:schemeClr val="accent1"/>
              </a:buClr>
              <a:buSzPct val="120000"/>
              <a:buFont typeface="Arial" panose="020B0604020202020204" pitchFamily="34" charset="0"/>
              <a:buChar char="•"/>
              <a:defRPr/>
            </a:pPr>
            <a:endParaRPr lang="lt-LT" sz="1500" dirty="0">
              <a:cs typeface="Arial" charset="0"/>
            </a:endParaRPr>
          </a:p>
        </p:txBody>
      </p:sp>
      <p:grpSp>
        <p:nvGrpSpPr>
          <p:cNvPr id="5" name="Group 21"/>
          <p:cNvGrpSpPr>
            <a:grpSpLocks/>
          </p:cNvGrpSpPr>
          <p:nvPr/>
        </p:nvGrpSpPr>
        <p:grpSpPr bwMode="auto">
          <a:xfrm rot="10800000" flipH="1" flipV="1">
            <a:off x="3261090" y="4169317"/>
            <a:ext cx="2330330" cy="1923887"/>
            <a:chOff x="2044" y="1967"/>
            <a:chExt cx="1586" cy="1700"/>
          </a:xfrm>
          <a:effectLst>
            <a:outerShdw blurRad="215900" dist="190500" dir="13500000" algn="br" rotWithShape="0">
              <a:prstClr val="black">
                <a:alpha val="29000"/>
              </a:prstClr>
            </a:outerShdw>
          </a:effectLst>
          <a:scene3d>
            <a:camera prst="perspectiveRelaxedModerately"/>
            <a:lightRig rig="balanced" dir="t"/>
          </a:scene3d>
        </p:grpSpPr>
        <p:sp>
          <p:nvSpPr>
            <p:cNvPr id="6" name="Freeform 10" descr="© INSCALE GmbH, 26.05.2010&#10;http://www.presentationload.com/"/>
            <p:cNvSpPr>
              <a:spLocks/>
            </p:cNvSpPr>
            <p:nvPr/>
          </p:nvSpPr>
          <p:spPr bwMode="auto">
            <a:xfrm>
              <a:off x="2658" y="1967"/>
              <a:ext cx="972" cy="1700"/>
            </a:xfrm>
            <a:custGeom>
              <a:avLst/>
              <a:gdLst/>
              <a:ahLst/>
              <a:cxnLst>
                <a:cxn ang="0">
                  <a:pos x="295" y="136"/>
                </a:cxn>
                <a:cxn ang="0">
                  <a:pos x="445" y="257"/>
                </a:cxn>
                <a:cxn ang="0">
                  <a:pos x="0" y="1377"/>
                </a:cxn>
                <a:cxn ang="0">
                  <a:pos x="316" y="1377"/>
                </a:cxn>
                <a:cxn ang="0">
                  <a:pos x="626" y="403"/>
                </a:cxn>
                <a:cxn ang="0">
                  <a:pos x="759" y="510"/>
                </a:cxn>
                <a:cxn ang="0">
                  <a:pos x="788" y="0"/>
                </a:cxn>
                <a:cxn ang="0">
                  <a:pos x="295" y="136"/>
                </a:cxn>
              </a:cxnLst>
              <a:rect l="0" t="0" r="r" b="b"/>
              <a:pathLst>
                <a:path w="788" h="1377">
                  <a:moveTo>
                    <a:pt x="295" y="136"/>
                  </a:moveTo>
                  <a:cubicBezTo>
                    <a:pt x="445" y="257"/>
                    <a:pt x="445" y="257"/>
                    <a:pt x="445" y="257"/>
                  </a:cubicBezTo>
                  <a:cubicBezTo>
                    <a:pt x="72" y="638"/>
                    <a:pt x="0" y="1377"/>
                    <a:pt x="0" y="1377"/>
                  </a:cubicBezTo>
                  <a:cubicBezTo>
                    <a:pt x="316" y="1377"/>
                    <a:pt x="316" y="1377"/>
                    <a:pt x="316" y="1377"/>
                  </a:cubicBezTo>
                  <a:cubicBezTo>
                    <a:pt x="316" y="1377"/>
                    <a:pt x="328" y="805"/>
                    <a:pt x="626" y="403"/>
                  </a:cubicBezTo>
                  <a:cubicBezTo>
                    <a:pt x="759" y="510"/>
                    <a:pt x="759" y="510"/>
                    <a:pt x="759" y="510"/>
                  </a:cubicBezTo>
                  <a:cubicBezTo>
                    <a:pt x="788" y="0"/>
                    <a:pt x="788" y="0"/>
                    <a:pt x="788" y="0"/>
                  </a:cubicBezTo>
                  <a:lnTo>
                    <a:pt x="295" y="136"/>
                  </a:lnTo>
                  <a:close/>
                </a:path>
              </a:pathLst>
            </a:custGeom>
            <a:solidFill>
              <a:schemeClr val="bg1">
                <a:lumMod val="85000"/>
              </a:schemeClr>
            </a:solidFill>
            <a:ln w="12700" algn="ctr">
              <a:noFill/>
              <a:miter lim="800000"/>
              <a:headEnd/>
              <a:tailEnd/>
            </a:ln>
            <a:effectLst>
              <a:outerShdw blurRad="127000" dist="63500" dir="2700000" algn="tl" rotWithShape="0">
                <a:prstClr val="black">
                  <a:alpha val="40000"/>
                </a:prstClr>
              </a:outerShdw>
            </a:effectLst>
            <a:sp3d extrusionH="190500">
              <a:bevelT w="50800" h="50800" prst="relaxedInset"/>
            </a:sp3d>
          </p:spPr>
          <p:txBody>
            <a:bodyPr lIns="162000" tIns="54000" rIns="0" bIns="54000" anchor="ctr"/>
            <a:lstStyle/>
            <a:p>
              <a:pPr defTabSz="601266" eaLnBrk="0" hangingPunct="0">
                <a:lnSpc>
                  <a:spcPct val="95000"/>
                </a:lnSpc>
                <a:spcAft>
                  <a:spcPts val="600"/>
                </a:spcAft>
              </a:pPr>
              <a:endParaRPr lang="en-US" sz="1350" b="1">
                <a:solidFill>
                  <a:srgbClr val="000000"/>
                </a:solidFill>
                <a:cs typeface="Arial" charset="0"/>
              </a:endParaRPr>
            </a:p>
          </p:txBody>
        </p:sp>
        <p:sp>
          <p:nvSpPr>
            <p:cNvPr id="7" name="Freeform 11" descr="© INSCALE GmbH, 26.05.2010&#10;http://www.presentationload.com/"/>
            <p:cNvSpPr>
              <a:spLocks/>
            </p:cNvSpPr>
            <p:nvPr/>
          </p:nvSpPr>
          <p:spPr bwMode="auto">
            <a:xfrm flipH="1">
              <a:off x="2044" y="1967"/>
              <a:ext cx="972" cy="1700"/>
            </a:xfrm>
            <a:custGeom>
              <a:avLst/>
              <a:gdLst/>
              <a:ahLst/>
              <a:cxnLst>
                <a:cxn ang="0">
                  <a:pos x="295" y="136"/>
                </a:cxn>
                <a:cxn ang="0">
                  <a:pos x="445" y="257"/>
                </a:cxn>
                <a:cxn ang="0">
                  <a:pos x="0" y="1377"/>
                </a:cxn>
                <a:cxn ang="0">
                  <a:pos x="316" y="1377"/>
                </a:cxn>
                <a:cxn ang="0">
                  <a:pos x="626" y="403"/>
                </a:cxn>
                <a:cxn ang="0">
                  <a:pos x="759" y="510"/>
                </a:cxn>
                <a:cxn ang="0">
                  <a:pos x="788" y="0"/>
                </a:cxn>
                <a:cxn ang="0">
                  <a:pos x="295" y="136"/>
                </a:cxn>
              </a:cxnLst>
              <a:rect l="0" t="0" r="r" b="b"/>
              <a:pathLst>
                <a:path w="788" h="1377">
                  <a:moveTo>
                    <a:pt x="295" y="136"/>
                  </a:moveTo>
                  <a:cubicBezTo>
                    <a:pt x="445" y="257"/>
                    <a:pt x="445" y="257"/>
                    <a:pt x="445" y="257"/>
                  </a:cubicBezTo>
                  <a:cubicBezTo>
                    <a:pt x="72" y="638"/>
                    <a:pt x="0" y="1377"/>
                    <a:pt x="0" y="1377"/>
                  </a:cubicBezTo>
                  <a:cubicBezTo>
                    <a:pt x="316" y="1377"/>
                    <a:pt x="316" y="1377"/>
                    <a:pt x="316" y="1377"/>
                  </a:cubicBezTo>
                  <a:cubicBezTo>
                    <a:pt x="316" y="1377"/>
                    <a:pt x="328" y="805"/>
                    <a:pt x="626" y="403"/>
                  </a:cubicBezTo>
                  <a:cubicBezTo>
                    <a:pt x="759" y="510"/>
                    <a:pt x="759" y="510"/>
                    <a:pt x="759" y="510"/>
                  </a:cubicBezTo>
                  <a:cubicBezTo>
                    <a:pt x="788" y="0"/>
                    <a:pt x="788" y="0"/>
                    <a:pt x="788" y="0"/>
                  </a:cubicBezTo>
                  <a:lnTo>
                    <a:pt x="295" y="136"/>
                  </a:lnTo>
                  <a:close/>
                </a:path>
              </a:pathLst>
            </a:custGeom>
            <a:solidFill>
              <a:schemeClr val="tx2">
                <a:lumMod val="60000"/>
                <a:lumOff val="40000"/>
              </a:schemeClr>
            </a:solidFill>
            <a:ln w="12700">
              <a:noFill/>
              <a:miter lim="800000"/>
              <a:headEnd/>
              <a:tailEnd/>
            </a:ln>
            <a:effectLst>
              <a:outerShdw blurRad="127000" dist="63500" dir="2700000" algn="tl" rotWithShape="0">
                <a:prstClr val="black">
                  <a:alpha val="40000"/>
                </a:prstClr>
              </a:outerShdw>
            </a:effectLst>
            <a:sp3d extrusionH="190500">
              <a:bevelT w="50800" h="50800" prst="relaxedInset"/>
            </a:sp3d>
          </p:spPr>
          <p:txBody>
            <a:bodyPr lIns="162000" tIns="54000" rIns="0" bIns="54000" anchor="ctr"/>
            <a:lstStyle/>
            <a:p>
              <a:pPr defTabSz="601266" eaLnBrk="0" hangingPunct="0"/>
              <a:endParaRPr lang="en-US" sz="1350" b="1">
                <a:solidFill>
                  <a:srgbClr val="FFFFFF"/>
                </a:solidFill>
                <a:effectLst>
                  <a:outerShdw blurRad="190500" algn="ctr" rotWithShape="0">
                    <a:prstClr val="black">
                      <a:alpha val="50000"/>
                    </a:prstClr>
                  </a:outerShdw>
                </a:effectLst>
                <a:cs typeface="Arial" charset="0"/>
              </a:endParaRPr>
            </a:p>
          </p:txBody>
        </p:sp>
      </p:grpSp>
    </p:spTree>
    <p:extLst>
      <p:ext uri="{BB962C8B-B14F-4D97-AF65-F5344CB8AC3E}">
        <p14:creationId xmlns:p14="http://schemas.microsoft.com/office/powerpoint/2010/main" val="41627074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fld id="{9DC1E638-3F78-4E0D-883A-B278700C48C0}" type="slidenum">
              <a:rPr lang="pl-PL" smtClean="0"/>
              <a:pPr/>
              <a:t>6</a:t>
            </a:fld>
            <a:endParaRPr lang="pl-PL" dirty="0"/>
          </a:p>
        </p:txBody>
      </p:sp>
      <p:sp>
        <p:nvSpPr>
          <p:cNvPr id="4" name="Tytuł 3"/>
          <p:cNvSpPr>
            <a:spLocks noGrp="1"/>
          </p:cNvSpPr>
          <p:nvPr>
            <p:ph type="title"/>
          </p:nvPr>
        </p:nvSpPr>
        <p:spPr/>
        <p:txBody>
          <a:bodyPr/>
          <a:lstStyle/>
          <a:p>
            <a:r>
              <a:rPr lang="lt-LT" dirty="0"/>
              <a:t>Rezultatai</a:t>
            </a:r>
            <a:endParaRPr lang="pl-PL" dirty="0"/>
          </a:p>
        </p:txBody>
      </p:sp>
      <p:grpSp>
        <p:nvGrpSpPr>
          <p:cNvPr id="5" name="Gruppieren 9"/>
          <p:cNvGrpSpPr/>
          <p:nvPr/>
        </p:nvGrpSpPr>
        <p:grpSpPr>
          <a:xfrm>
            <a:off x="864343" y="1673742"/>
            <a:ext cx="7269592" cy="4182004"/>
            <a:chOff x="-483103" y="1696910"/>
            <a:chExt cx="9692789" cy="5576005"/>
          </a:xfrm>
        </p:grpSpPr>
        <p:sp>
          <p:nvSpPr>
            <p:cNvPr id="6" name="Ellipse 12"/>
            <p:cNvSpPr/>
            <p:nvPr/>
          </p:nvSpPr>
          <p:spPr bwMode="gray">
            <a:xfrm>
              <a:off x="1175657" y="3104909"/>
              <a:ext cx="7045342" cy="2524842"/>
            </a:xfrm>
            <a:prstGeom prst="ellipse">
              <a:avLst/>
            </a:prstGeom>
            <a:ln w="12700">
              <a:gradFill flip="none" rotWithShape="1">
                <a:gsLst>
                  <a:gs pos="0">
                    <a:srgbClr val="FFFFFF">
                      <a:alpha val="0"/>
                    </a:srgbClr>
                  </a:gs>
                  <a:gs pos="75000">
                    <a:srgbClr val="C0C0C0"/>
                  </a:gs>
                  <a:gs pos="25000">
                    <a:srgbClr val="C0C0C0"/>
                  </a:gs>
                  <a:gs pos="100000">
                    <a:srgbClr val="FFFFFF">
                      <a:alpha val="0"/>
                    </a:srgbClr>
                  </a:gs>
                </a:gsLst>
                <a:lin ang="16200000" scaled="1"/>
                <a:tileRect/>
              </a:gradFill>
            </a:ln>
            <a:effectLst>
              <a:outerShdw blurRad="127000" sx="102000" sy="102000" algn="ctr" rotWithShape="0">
                <a:prstClr val="black">
                  <a:alpha val="5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solidFill>
                  <a:prstClr val="black"/>
                </a:solidFill>
              </a:endParaRPr>
            </a:p>
          </p:txBody>
        </p:sp>
        <p:sp>
          <p:nvSpPr>
            <p:cNvPr id="7" name="Ellipse 8"/>
            <p:cNvSpPr/>
            <p:nvPr/>
          </p:nvSpPr>
          <p:spPr bwMode="gray">
            <a:xfrm>
              <a:off x="1460499" y="3104909"/>
              <a:ext cx="7062627" cy="2499700"/>
            </a:xfrm>
            <a:prstGeom prst="ellipse">
              <a:avLst/>
            </a:prstGeom>
            <a:gradFill flip="none" rotWithShape="1">
              <a:gsLst>
                <a:gs pos="0">
                  <a:srgbClr val="000000">
                    <a:alpha val="50000"/>
                  </a:srgbClr>
                </a:gs>
                <a:gs pos="100000">
                  <a:srgbClr val="000000">
                    <a:alpha val="0"/>
                  </a:srgbClr>
                </a:gs>
              </a:gsLst>
              <a:path path="shape">
                <a:fillToRect l="50000" t="50000" r="50000" b="50000"/>
              </a:path>
              <a:tileRect/>
            </a:gradFill>
            <a:ln w="12700">
              <a:noFill/>
              <a:round/>
              <a:headEnd/>
              <a:tailEnd/>
            </a:ln>
          </p:spPr>
          <p:txBody>
            <a:bodyPr rtlCol="0" anchor="ctr"/>
            <a:lstStyle/>
            <a:p>
              <a:pPr algn="ctr"/>
              <a:endParaRPr lang="en-GB" sz="1350" dirty="0">
                <a:solidFill>
                  <a:prstClr val="black"/>
                </a:solidFill>
              </a:endParaRPr>
            </a:p>
          </p:txBody>
        </p:sp>
        <p:grpSp>
          <p:nvGrpSpPr>
            <p:cNvPr id="8" name="Group 9"/>
            <p:cNvGrpSpPr/>
            <p:nvPr/>
          </p:nvGrpSpPr>
          <p:grpSpPr bwMode="gray">
            <a:xfrm>
              <a:off x="6809263" y="1696910"/>
              <a:ext cx="2400423" cy="2637351"/>
              <a:chOff x="4584270" y="1189088"/>
              <a:chExt cx="2400423" cy="2637351"/>
            </a:xfrm>
          </p:grpSpPr>
          <p:sp>
            <p:nvSpPr>
              <p:cNvPr id="19" name="Ellipse 74"/>
              <p:cNvSpPr/>
              <p:nvPr/>
            </p:nvSpPr>
            <p:spPr bwMode="gray">
              <a:xfrm>
                <a:off x="4584270" y="2854907"/>
                <a:ext cx="2185310" cy="971532"/>
              </a:xfrm>
              <a:prstGeom prst="ellipse">
                <a:avLst/>
              </a:prstGeom>
              <a:gradFill flip="none" rotWithShape="1">
                <a:gsLst>
                  <a:gs pos="0">
                    <a:srgbClr val="000000">
                      <a:alpha val="50000"/>
                    </a:srgbClr>
                  </a:gs>
                  <a:gs pos="100000">
                    <a:srgbClr val="000000">
                      <a:alpha val="0"/>
                    </a:srgbClr>
                  </a:gs>
                </a:gsLst>
                <a:path path="shape">
                  <a:fillToRect l="50000" t="50000" r="50000" b="50000"/>
                </a:path>
                <a:tileRect/>
              </a:gradFill>
              <a:ln w="12700">
                <a:noFill/>
                <a:round/>
                <a:headEnd/>
                <a:tailEnd/>
              </a:ln>
            </p:spPr>
            <p:txBody>
              <a:bodyPr wrap="square" lIns="0" tIns="0" rIns="0" bIns="0" rtlCol="0" anchor="ctr">
                <a:noAutofit/>
              </a:bodyPr>
              <a:lstStyle/>
              <a:p>
                <a:pPr algn="ctr"/>
                <a:endParaRPr lang="en-GB" sz="1350" b="1" dirty="0">
                  <a:solidFill>
                    <a:srgbClr val="FFFFFF"/>
                  </a:solidFill>
                  <a:effectLst>
                    <a:outerShdw blurRad="38100" dist="38100" dir="2700000" algn="tl">
                      <a:srgbClr val="000000">
                        <a:alpha val="43137"/>
                      </a:srgbClr>
                    </a:outerShdw>
                  </a:effectLst>
                </a:endParaRPr>
              </a:p>
            </p:txBody>
          </p:sp>
          <p:sp>
            <p:nvSpPr>
              <p:cNvPr id="20" name="Oval 29"/>
              <p:cNvSpPr>
                <a:spLocks noChangeArrowheads="1"/>
              </p:cNvSpPr>
              <p:nvPr/>
            </p:nvSpPr>
            <p:spPr bwMode="gray">
              <a:xfrm>
                <a:off x="4584270" y="1189088"/>
                <a:ext cx="2400423" cy="2257890"/>
              </a:xfrm>
              <a:prstGeom prst="ellipse">
                <a:avLst/>
              </a:prstGeom>
              <a:solidFill>
                <a:schemeClr val="tx1">
                  <a:lumMod val="20000"/>
                  <a:lumOff val="80000"/>
                </a:schemeClr>
              </a:solidFill>
              <a:ln w="12700">
                <a:noFill/>
                <a:prstDash val="lgDash"/>
                <a:round/>
                <a:headEnd/>
                <a:tailEnd/>
              </a:ln>
              <a:effectLst>
                <a:outerShdw blurRad="127000" dist="88900" dir="18900000" sy="23000" kx="-1200000" algn="bl" rotWithShape="0">
                  <a:prstClr val="black">
                    <a:alpha val="15000"/>
                  </a:prstClr>
                </a:outerShdw>
                <a:reflection blurRad="63500" stA="52000" endA="300" endPos="35000" dir="5400000" sy="-100000" algn="bl" rotWithShape="0"/>
              </a:effectLst>
              <a:scene3d>
                <a:camera prst="orthographicFront"/>
                <a:lightRig rig="twoPt" dir="t">
                  <a:rot lat="0" lon="0" rev="7200000"/>
                </a:lightRig>
              </a:scene3d>
              <a:sp3d prstMaterial="matte">
                <a:bevelT w="774700" h="774700"/>
                <a:bevelB w="774700" h="774700"/>
              </a:sp3d>
            </p:spPr>
            <p:txBody>
              <a:bodyPr vert="horz" wrap="none" lIns="0" tIns="54000" rIns="0" bIns="0" anchor="ctr" anchorCtr="0">
                <a:noAutofit/>
              </a:bodyPr>
              <a:lstStyle/>
              <a:p>
                <a:pPr algn="ctr">
                  <a:lnSpc>
                    <a:spcPct val="85000"/>
                  </a:lnSpc>
                </a:pPr>
                <a:r>
                  <a:rPr lang="lt-LT" sz="2000" b="1" dirty="0">
                    <a:solidFill>
                      <a:srgbClr val="000000"/>
                    </a:solidFill>
                  </a:rPr>
                  <a:t>MOBIS</a:t>
                </a:r>
              </a:p>
              <a:p>
                <a:pPr algn="ctr">
                  <a:lnSpc>
                    <a:spcPct val="85000"/>
                  </a:lnSpc>
                </a:pPr>
                <a:r>
                  <a:rPr lang="lt-LT" sz="2000" b="1" dirty="0">
                    <a:solidFill>
                      <a:srgbClr val="000000"/>
                    </a:solidFill>
                  </a:rPr>
                  <a:t>www.iMobis.lt</a:t>
                </a:r>
                <a:endParaRPr lang="en-GB" sz="2000" b="1" dirty="0">
                  <a:solidFill>
                    <a:srgbClr val="000000"/>
                  </a:solidFill>
                </a:endParaRPr>
              </a:p>
            </p:txBody>
          </p:sp>
        </p:grpSp>
        <p:grpSp>
          <p:nvGrpSpPr>
            <p:cNvPr id="9" name="Gruppieren 8"/>
            <p:cNvGrpSpPr/>
            <p:nvPr/>
          </p:nvGrpSpPr>
          <p:grpSpPr>
            <a:xfrm>
              <a:off x="2390688" y="2199708"/>
              <a:ext cx="5861269" cy="5073207"/>
              <a:chOff x="2390688" y="2199708"/>
              <a:chExt cx="5861269" cy="5073207"/>
            </a:xfrm>
          </p:grpSpPr>
          <p:sp>
            <p:nvSpPr>
              <p:cNvPr id="16" name="Freihandform 11"/>
              <p:cNvSpPr/>
              <p:nvPr/>
            </p:nvSpPr>
            <p:spPr bwMode="gray">
              <a:xfrm rot="120000">
                <a:off x="2390688" y="3882296"/>
                <a:ext cx="4050985" cy="1577827"/>
              </a:xfrm>
              <a:custGeom>
                <a:avLst/>
                <a:gdLst>
                  <a:gd name="connsiteX0" fmla="*/ 0 w 3994150"/>
                  <a:gd name="connsiteY0" fmla="*/ 330200 h 1574800"/>
                  <a:gd name="connsiteX1" fmla="*/ 704850 w 3994150"/>
                  <a:gd name="connsiteY1" fmla="*/ 1574800 h 1574800"/>
                  <a:gd name="connsiteX2" fmla="*/ 3549650 w 3994150"/>
                  <a:gd name="connsiteY2" fmla="*/ 1562100 h 1574800"/>
                  <a:gd name="connsiteX3" fmla="*/ 3994150 w 3994150"/>
                  <a:gd name="connsiteY3" fmla="*/ 0 h 1574800"/>
                  <a:gd name="connsiteX4" fmla="*/ 0 w 3994150"/>
                  <a:gd name="connsiteY4" fmla="*/ 330200 h 157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4150" h="1574800">
                    <a:moveTo>
                      <a:pt x="0" y="330200"/>
                    </a:moveTo>
                    <a:lnTo>
                      <a:pt x="704850" y="1574800"/>
                    </a:lnTo>
                    <a:lnTo>
                      <a:pt x="3549650" y="1562100"/>
                    </a:lnTo>
                    <a:lnTo>
                      <a:pt x="3994150" y="0"/>
                    </a:lnTo>
                    <a:lnTo>
                      <a:pt x="0" y="330200"/>
                    </a:lnTo>
                    <a:close/>
                  </a:path>
                </a:pathLst>
              </a:custGeom>
              <a:gradFill flip="none" rotWithShape="1">
                <a:gsLst>
                  <a:gs pos="0">
                    <a:schemeClr val="accent1">
                      <a:alpha val="30000"/>
                    </a:schemeClr>
                  </a:gs>
                  <a:gs pos="100000">
                    <a:schemeClr val="accent1">
                      <a:alpha val="0"/>
                    </a:schemeClr>
                  </a:gs>
                </a:gsLst>
                <a:lin ang="5400000" scaled="1"/>
                <a:tileRect/>
              </a:gradFill>
              <a:ln w="12700">
                <a:noFill/>
                <a:round/>
                <a:headEnd/>
                <a:tailEnd/>
              </a:ln>
              <a:effectLst>
                <a:softEdge rad="63500"/>
              </a:effectLst>
            </p:spPr>
            <p:txBody>
              <a:bodyPr rtlCol="0" anchor="ctr"/>
              <a:lstStyle/>
              <a:p>
                <a:pPr algn="ctr"/>
                <a:endParaRPr lang="en-GB" sz="1350" dirty="0">
                  <a:solidFill>
                    <a:prstClr val="black"/>
                  </a:solidFill>
                </a:endParaRPr>
              </a:p>
            </p:txBody>
          </p:sp>
          <p:sp>
            <p:nvSpPr>
              <p:cNvPr id="17" name="Gleichschenkliges Dreieck 1"/>
              <p:cNvSpPr/>
              <p:nvPr/>
            </p:nvSpPr>
            <p:spPr bwMode="gray">
              <a:xfrm>
                <a:off x="2679685" y="2569912"/>
                <a:ext cx="5572272" cy="4703003"/>
              </a:xfrm>
              <a:prstGeom prst="triangle">
                <a:avLst>
                  <a:gd name="adj" fmla="val 49571"/>
                </a:avLst>
              </a:prstGeom>
              <a:gradFill>
                <a:gsLst>
                  <a:gs pos="100000">
                    <a:schemeClr val="accent1">
                      <a:lumMod val="66000"/>
                      <a:lumOff val="34000"/>
                    </a:schemeClr>
                  </a:gs>
                  <a:gs pos="0">
                    <a:schemeClr val="accent1">
                      <a:lumMod val="60000"/>
                    </a:schemeClr>
                  </a:gs>
                  <a:gs pos="38000">
                    <a:schemeClr val="accent1">
                      <a:lumMod val="96000"/>
                      <a:lumOff val="4000"/>
                    </a:schemeClr>
                  </a:gs>
                  <a:gs pos="71000">
                    <a:schemeClr val="accent1">
                      <a:lumMod val="86000"/>
                      <a:lumOff val="14000"/>
                    </a:schemeClr>
                  </a:gs>
                </a:gsLst>
                <a:lin ang="7200000" scaled="0"/>
              </a:gradFill>
              <a:ln w="12700" algn="ctr">
                <a:noFill/>
                <a:miter lim="800000"/>
                <a:headEnd/>
                <a:tailEnd/>
              </a:ln>
              <a:effectLst>
                <a:outerShdw blurRad="406400" sx="102000" sy="102000" algn="ctr" rotWithShape="0">
                  <a:prstClr val="black">
                    <a:alpha val="40000"/>
                  </a:prstClr>
                </a:outerShdw>
              </a:effectLst>
              <a:scene3d>
                <a:camera prst="isometricOffAxis2Top">
                  <a:rot lat="19045963" lon="4469158" rev="16800000"/>
                </a:camera>
                <a:lightRig rig="threePt" dir="t">
                  <a:rot lat="0" lon="0" rev="10800000"/>
                </a:lightRig>
              </a:scene3d>
              <a:sp3d z="6350000" prstMaterial="matte">
                <a:bevelT w="2540000" h="6350000" prst="angle"/>
              </a:sp3d>
            </p:spPr>
            <p:txBody>
              <a:bodyPr wrap="none" lIns="0" tIns="135000" rIns="0" bIns="0" anchor="t"/>
              <a:lstStyle/>
              <a:p>
                <a:pPr algn="ctr"/>
                <a:endParaRPr lang="en-GB" sz="1500" b="1" dirty="0">
                  <a:ln w="3175">
                    <a:solidFill>
                      <a:srgbClr val="FFFFFF"/>
                    </a:solidFill>
                  </a:ln>
                  <a:solidFill>
                    <a:srgbClr val="FFFFFF"/>
                  </a:solidFill>
                  <a:effectLst>
                    <a:innerShdw blurRad="63500" dist="50800" dir="13500000">
                      <a:prstClr val="black">
                        <a:alpha val="50000"/>
                      </a:prstClr>
                    </a:innerShdw>
                  </a:effectLst>
                </a:endParaRPr>
              </a:p>
            </p:txBody>
          </p:sp>
          <p:sp>
            <p:nvSpPr>
              <p:cNvPr id="18" name="Rechteck 2"/>
              <p:cNvSpPr/>
              <p:nvPr/>
            </p:nvSpPr>
            <p:spPr bwMode="gray">
              <a:xfrm rot="18622246">
                <a:off x="2561986" y="3027853"/>
                <a:ext cx="2729489" cy="1073200"/>
              </a:xfrm>
              <a:prstGeom prst="rect">
                <a:avLst/>
              </a:prstGeom>
              <a:scene3d>
                <a:camera prst="perspectiveContrastingLeftFacing" fov="3900000">
                  <a:rot lat="21420000" lon="1821983" rev="21234437"/>
                </a:camera>
                <a:lightRig rig="threePt" dir="t"/>
              </a:scene3d>
            </p:spPr>
            <p:txBody>
              <a:bodyPr wrap="square">
                <a:spAutoFit/>
              </a:bodyPr>
              <a:lstStyle/>
              <a:p>
                <a:pPr algn="ctr">
                  <a:lnSpc>
                    <a:spcPct val="85000"/>
                  </a:lnSpc>
                </a:pPr>
                <a:r>
                  <a:rPr lang="lt-LT" sz="5400" b="1" dirty="0">
                    <a:solidFill>
                      <a:srgbClr val="FFFFFF"/>
                    </a:solidFill>
                  </a:rPr>
                  <a:t>LIBIS</a:t>
                </a:r>
                <a:endParaRPr lang="en-GB" sz="5400" b="1" dirty="0">
                  <a:solidFill>
                    <a:srgbClr val="FFFFFF"/>
                  </a:solidFill>
                </a:endParaRPr>
              </a:p>
            </p:txBody>
          </p:sp>
        </p:grpSp>
        <p:grpSp>
          <p:nvGrpSpPr>
            <p:cNvPr id="10" name="Group 8"/>
            <p:cNvGrpSpPr/>
            <p:nvPr/>
          </p:nvGrpSpPr>
          <p:grpSpPr bwMode="gray">
            <a:xfrm>
              <a:off x="-483103" y="1943499"/>
              <a:ext cx="3117027" cy="2977914"/>
              <a:chOff x="2028736" y="1278359"/>
              <a:chExt cx="2684204" cy="2564405"/>
            </a:xfrm>
          </p:grpSpPr>
          <p:sp>
            <p:nvSpPr>
              <p:cNvPr id="14" name="Ellipse 74"/>
              <p:cNvSpPr/>
              <p:nvPr/>
            </p:nvSpPr>
            <p:spPr bwMode="gray">
              <a:xfrm>
                <a:off x="2201389" y="2825291"/>
                <a:ext cx="2511551" cy="1017473"/>
              </a:xfrm>
              <a:prstGeom prst="ellipse">
                <a:avLst/>
              </a:prstGeom>
              <a:gradFill flip="none" rotWithShape="1">
                <a:gsLst>
                  <a:gs pos="0">
                    <a:srgbClr val="000000">
                      <a:alpha val="50000"/>
                    </a:srgbClr>
                  </a:gs>
                  <a:gs pos="100000">
                    <a:srgbClr val="000000">
                      <a:alpha val="0"/>
                    </a:srgbClr>
                  </a:gs>
                </a:gsLst>
                <a:path path="shape">
                  <a:fillToRect l="50000" t="50000" r="50000" b="50000"/>
                </a:path>
                <a:tileRect/>
              </a:gradFill>
              <a:ln w="12700">
                <a:noFill/>
                <a:round/>
                <a:headEnd/>
                <a:tailEnd/>
              </a:ln>
            </p:spPr>
            <p:txBody>
              <a:bodyPr wrap="square" lIns="0" tIns="0" rIns="0" bIns="0" rtlCol="0" anchor="ctr">
                <a:noAutofit/>
              </a:bodyPr>
              <a:lstStyle/>
              <a:p>
                <a:pPr algn="ctr"/>
                <a:endParaRPr lang="en-GB" sz="1350" b="1" dirty="0">
                  <a:solidFill>
                    <a:srgbClr val="FFFFFF"/>
                  </a:solidFill>
                  <a:effectLst>
                    <a:outerShdw blurRad="38100" dist="38100" dir="2700000" algn="tl">
                      <a:srgbClr val="000000">
                        <a:alpha val="43137"/>
                      </a:srgbClr>
                    </a:outerShdw>
                  </a:effectLst>
                </a:endParaRPr>
              </a:p>
            </p:txBody>
          </p:sp>
          <p:sp>
            <p:nvSpPr>
              <p:cNvPr id="15" name="Oval 29"/>
              <p:cNvSpPr>
                <a:spLocks noChangeArrowheads="1"/>
              </p:cNvSpPr>
              <p:nvPr/>
            </p:nvSpPr>
            <p:spPr bwMode="gray">
              <a:xfrm>
                <a:off x="2028736" y="1278359"/>
                <a:ext cx="2276344" cy="2166955"/>
              </a:xfrm>
              <a:prstGeom prst="ellipse">
                <a:avLst/>
              </a:prstGeom>
              <a:solidFill>
                <a:schemeClr val="tx1">
                  <a:lumMod val="20000"/>
                  <a:lumOff val="80000"/>
                </a:schemeClr>
              </a:solidFill>
              <a:ln w="12700">
                <a:noFill/>
                <a:prstDash val="lgDash"/>
                <a:round/>
                <a:headEnd/>
                <a:tailEnd/>
              </a:ln>
              <a:effectLst>
                <a:outerShdw blurRad="127000" dist="88900" dir="18900000" sy="23000" kx="-1200000" algn="bl" rotWithShape="0">
                  <a:prstClr val="black">
                    <a:alpha val="15000"/>
                  </a:prstClr>
                </a:outerShdw>
                <a:reflection blurRad="63500" stA="52000" endA="300" endPos="35000" dir="5400000" sy="-100000" algn="bl" rotWithShape="0"/>
              </a:effectLst>
              <a:scene3d>
                <a:camera prst="orthographicFront"/>
                <a:lightRig rig="twoPt" dir="t">
                  <a:rot lat="0" lon="0" rev="7200000"/>
                </a:lightRig>
              </a:scene3d>
              <a:sp3d prstMaterial="matte">
                <a:bevelT w="900000" h="900000"/>
                <a:bevelB w="900000" h="900000"/>
              </a:sp3d>
            </p:spPr>
            <p:txBody>
              <a:bodyPr vert="horz" wrap="none" lIns="0" tIns="54000" rIns="0" bIns="0" anchor="ctr" anchorCtr="0">
                <a:noAutofit/>
              </a:bodyPr>
              <a:lstStyle/>
              <a:p>
                <a:pPr algn="ctr">
                  <a:lnSpc>
                    <a:spcPct val="85000"/>
                  </a:lnSpc>
                </a:pPr>
                <a:r>
                  <a:rPr lang="lt-LT" b="1" dirty="0">
                    <a:solidFill>
                      <a:srgbClr val="000000"/>
                    </a:solidFill>
                  </a:rPr>
                  <a:t>VEPIS</a:t>
                </a:r>
              </a:p>
              <a:p>
                <a:pPr algn="ctr">
                  <a:lnSpc>
                    <a:spcPct val="85000"/>
                  </a:lnSpc>
                </a:pPr>
                <a:r>
                  <a:rPr lang="lt-LT" b="1" dirty="0">
                    <a:solidFill>
                      <a:srgbClr val="000000"/>
                    </a:solidFill>
                  </a:rPr>
                  <a:t>www.</a:t>
                </a:r>
                <a:r>
                  <a:rPr lang="lt-LT" sz="2000" b="1" dirty="0">
                    <a:solidFill>
                      <a:srgbClr val="000000"/>
                    </a:solidFill>
                  </a:rPr>
                  <a:t> </a:t>
                </a:r>
                <a:r>
                  <a:rPr lang="lt-LT" sz="2000" b="1" dirty="0" err="1">
                    <a:solidFill>
                      <a:srgbClr val="000000"/>
                    </a:solidFill>
                  </a:rPr>
                  <a:t>ePaveldas.lt</a:t>
                </a:r>
                <a:endParaRPr lang="lt-LT" sz="2000" b="1" dirty="0">
                  <a:solidFill>
                    <a:srgbClr val="000000"/>
                  </a:solidFill>
                </a:endParaRPr>
              </a:p>
            </p:txBody>
          </p:sp>
        </p:grpSp>
        <p:grpSp>
          <p:nvGrpSpPr>
            <p:cNvPr id="11" name="Gruppieren 4"/>
            <p:cNvGrpSpPr/>
            <p:nvPr/>
          </p:nvGrpSpPr>
          <p:grpSpPr bwMode="gray">
            <a:xfrm>
              <a:off x="3692740" y="3596240"/>
              <a:ext cx="3342286" cy="2822028"/>
              <a:chOff x="4488443" y="3459074"/>
              <a:chExt cx="3342286" cy="2822028"/>
            </a:xfrm>
          </p:grpSpPr>
          <p:sp>
            <p:nvSpPr>
              <p:cNvPr id="12" name="Ellipse 74"/>
              <p:cNvSpPr/>
              <p:nvPr/>
            </p:nvSpPr>
            <p:spPr bwMode="gray">
              <a:xfrm>
                <a:off x="4488443" y="4978400"/>
                <a:ext cx="3342286" cy="1302702"/>
              </a:xfrm>
              <a:prstGeom prst="ellipse">
                <a:avLst/>
              </a:prstGeom>
              <a:gradFill flip="none" rotWithShape="1">
                <a:gsLst>
                  <a:gs pos="0">
                    <a:srgbClr val="000000">
                      <a:alpha val="60000"/>
                    </a:srgbClr>
                  </a:gs>
                  <a:gs pos="100000">
                    <a:srgbClr val="000000">
                      <a:alpha val="0"/>
                    </a:srgbClr>
                  </a:gs>
                </a:gsLst>
                <a:path path="shape">
                  <a:fillToRect l="50000" t="50000" r="50000" b="50000"/>
                </a:path>
                <a:tileRect/>
              </a:gradFill>
              <a:ln w="12700">
                <a:noFill/>
                <a:round/>
                <a:headEnd/>
                <a:tailEnd/>
              </a:ln>
            </p:spPr>
            <p:txBody>
              <a:bodyPr wrap="square" lIns="0" tIns="0" rIns="0" bIns="0" rtlCol="0" anchor="ctr">
                <a:noAutofit/>
              </a:bodyPr>
              <a:lstStyle/>
              <a:p>
                <a:pPr algn="ctr"/>
                <a:endParaRPr lang="en-GB" sz="1350" b="1" dirty="0">
                  <a:solidFill>
                    <a:srgbClr val="FFFFFF"/>
                  </a:solidFill>
                  <a:effectLst>
                    <a:outerShdw blurRad="38100" dist="38100" dir="2700000" algn="tl">
                      <a:srgbClr val="000000">
                        <a:alpha val="43137"/>
                      </a:srgbClr>
                    </a:outerShdw>
                  </a:effectLst>
                </a:endParaRPr>
              </a:p>
            </p:txBody>
          </p:sp>
          <p:sp>
            <p:nvSpPr>
              <p:cNvPr id="13" name="Oval 29"/>
              <p:cNvSpPr>
                <a:spLocks noChangeArrowheads="1"/>
              </p:cNvSpPr>
              <p:nvPr/>
            </p:nvSpPr>
            <p:spPr bwMode="gray">
              <a:xfrm>
                <a:off x="4516784" y="3459074"/>
                <a:ext cx="2714354" cy="2524842"/>
              </a:xfrm>
              <a:prstGeom prst="ellipse">
                <a:avLst/>
              </a:prstGeom>
              <a:solidFill>
                <a:schemeClr val="tx1">
                  <a:lumMod val="20000"/>
                  <a:lumOff val="80000"/>
                </a:schemeClr>
              </a:solidFill>
              <a:ln w="12700">
                <a:noFill/>
                <a:prstDash val="lgDash"/>
                <a:round/>
                <a:headEnd/>
                <a:tailEnd/>
              </a:ln>
              <a:effectLst>
                <a:outerShdw blurRad="127000" dist="88900" dir="18900000" sy="23000" kx="-1200000" algn="bl" rotWithShape="0">
                  <a:prstClr val="black">
                    <a:alpha val="15000"/>
                  </a:prstClr>
                </a:outerShdw>
                <a:reflection blurRad="63500" stA="52000" endA="300" endPos="35000" dir="5400000" sy="-100000" algn="bl" rotWithShape="0"/>
              </a:effectLst>
              <a:scene3d>
                <a:camera prst="orthographicFront"/>
                <a:lightRig rig="twoPt" dir="t">
                  <a:rot lat="0" lon="0" rev="7200000"/>
                </a:lightRig>
              </a:scene3d>
              <a:sp3d prstMaterial="matte">
                <a:bevelT w="1079500" h="1079500"/>
                <a:bevelB w="1079500" h="1079500"/>
              </a:sp3d>
            </p:spPr>
            <p:txBody>
              <a:bodyPr vert="horz" wrap="none" lIns="0" tIns="54000" rIns="0" bIns="0" anchor="ctr" anchorCtr="0">
                <a:noAutofit/>
              </a:bodyPr>
              <a:lstStyle/>
              <a:p>
                <a:pPr algn="ctr">
                  <a:lnSpc>
                    <a:spcPct val="85000"/>
                  </a:lnSpc>
                </a:pPr>
                <a:r>
                  <a:rPr lang="lt-LT" sz="2000" b="1" dirty="0" err="1">
                    <a:solidFill>
                      <a:srgbClr val="000000"/>
                    </a:solidFill>
                  </a:rPr>
                  <a:t>iBiblioteka</a:t>
                </a:r>
                <a:endParaRPr lang="lt-LT" sz="2000" b="1" dirty="0">
                  <a:solidFill>
                    <a:srgbClr val="000000"/>
                  </a:solidFill>
                </a:endParaRPr>
              </a:p>
              <a:p>
                <a:pPr algn="ctr">
                  <a:lnSpc>
                    <a:spcPct val="85000"/>
                  </a:lnSpc>
                </a:pPr>
                <a:r>
                  <a:rPr lang="lt-LT" sz="2000" b="1" dirty="0">
                    <a:solidFill>
                      <a:srgbClr val="000000"/>
                    </a:solidFill>
                  </a:rPr>
                  <a:t>www.iBiblioteka.lt</a:t>
                </a:r>
                <a:endParaRPr lang="en-GB" sz="2000" b="1" dirty="0">
                  <a:solidFill>
                    <a:srgbClr val="000000"/>
                  </a:solidFill>
                </a:endParaRPr>
              </a:p>
            </p:txBody>
          </p:sp>
        </p:grpSp>
      </p:grpSp>
      <p:sp>
        <p:nvSpPr>
          <p:cNvPr id="21" name="Text Box 19">
            <a:extLst>
              <a:ext uri="{FF2B5EF4-FFF2-40B4-BE49-F238E27FC236}">
                <a16:creationId xmlns:a16="http://schemas.microsoft.com/office/drawing/2014/main" id="{A7ECD9D1-F35B-48E0-9F71-9E4D88F63658}"/>
              </a:ext>
            </a:extLst>
          </p:cNvPr>
          <p:cNvSpPr txBox="1">
            <a:spLocks noChangeArrowheads="1"/>
          </p:cNvSpPr>
          <p:nvPr/>
        </p:nvSpPr>
        <p:spPr bwMode="gray">
          <a:xfrm>
            <a:off x="7162368" y="3380985"/>
            <a:ext cx="180031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Aft>
                <a:spcPct val="40000"/>
              </a:spcAft>
            </a:pPr>
            <a:r>
              <a:rPr lang="lt-LT" b="1" dirty="0">
                <a:latin typeface="+mn-lt"/>
              </a:rPr>
              <a:t>Apie 150 mokyklų bendruomenių</a:t>
            </a:r>
            <a:endParaRPr lang="en-US" b="1" dirty="0">
              <a:latin typeface="+mn-lt"/>
            </a:endParaRPr>
          </a:p>
        </p:txBody>
      </p:sp>
      <p:sp>
        <p:nvSpPr>
          <p:cNvPr id="22" name="Freeform 45">
            <a:extLst>
              <a:ext uri="{FF2B5EF4-FFF2-40B4-BE49-F238E27FC236}">
                <a16:creationId xmlns:a16="http://schemas.microsoft.com/office/drawing/2014/main" id="{91DD0B65-A1BF-4EB5-9C8A-21C755522BAB}"/>
              </a:ext>
            </a:extLst>
          </p:cNvPr>
          <p:cNvSpPr>
            <a:spLocks/>
          </p:cNvSpPr>
          <p:nvPr/>
        </p:nvSpPr>
        <p:spPr bwMode="gray">
          <a:xfrm rot="-5235986" flipH="1">
            <a:off x="7765717" y="3195352"/>
            <a:ext cx="339318" cy="109199"/>
          </a:xfrm>
          <a:custGeom>
            <a:avLst/>
            <a:gdLst>
              <a:gd name="T0" fmla="*/ 0 w 618"/>
              <a:gd name="T1" fmla="*/ 0 h 654"/>
              <a:gd name="T2" fmla="*/ 2147483647 w 618"/>
              <a:gd name="T3" fmla="*/ 2147483647 h 654"/>
              <a:gd name="T4" fmla="*/ 0 60000 65536"/>
              <a:gd name="T5" fmla="*/ 0 60000 65536"/>
              <a:gd name="T6" fmla="*/ 0 w 618"/>
              <a:gd name="T7" fmla="*/ 0 h 654"/>
              <a:gd name="T8" fmla="*/ 618 w 618"/>
              <a:gd name="T9" fmla="*/ 654 h 654"/>
            </a:gdLst>
            <a:ahLst/>
            <a:cxnLst>
              <a:cxn ang="T4">
                <a:pos x="T0" y="T1"/>
              </a:cxn>
              <a:cxn ang="T5">
                <a:pos x="T2" y="T3"/>
              </a:cxn>
            </a:cxnLst>
            <a:rect l="T6" t="T7" r="T8" b="T9"/>
            <a:pathLst>
              <a:path w="618" h="654">
                <a:moveTo>
                  <a:pt x="0" y="0"/>
                </a:moveTo>
                <a:cubicBezTo>
                  <a:pt x="0" y="0"/>
                  <a:pt x="486" y="192"/>
                  <a:pt x="618" y="654"/>
                </a:cubicBezTo>
              </a:path>
            </a:pathLst>
          </a:custGeom>
          <a:noFill/>
          <a:ln w="25400" cap="flat">
            <a:solidFill>
              <a:schemeClr val="accent1"/>
            </a:solidFill>
            <a:prstDash val="solid"/>
            <a:miter lim="800000"/>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23" name="Text Box 19">
            <a:extLst>
              <a:ext uri="{FF2B5EF4-FFF2-40B4-BE49-F238E27FC236}">
                <a16:creationId xmlns:a16="http://schemas.microsoft.com/office/drawing/2014/main" id="{C7E20426-5820-4D1F-AB27-6060ACB2E9C6}"/>
              </a:ext>
            </a:extLst>
          </p:cNvPr>
          <p:cNvSpPr txBox="1">
            <a:spLocks noChangeArrowheads="1"/>
          </p:cNvSpPr>
          <p:nvPr/>
        </p:nvSpPr>
        <p:spPr bwMode="gray">
          <a:xfrm>
            <a:off x="255900" y="4061297"/>
            <a:ext cx="19824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Aft>
                <a:spcPct val="40000"/>
              </a:spcAft>
            </a:pPr>
            <a:r>
              <a:rPr lang="lt-LT" b="1" dirty="0">
                <a:latin typeface="+mn-lt"/>
              </a:rPr>
              <a:t>Bibliotekų, muziejų, archyvų turinys</a:t>
            </a:r>
            <a:endParaRPr lang="en-US" b="1" dirty="0">
              <a:latin typeface="+mn-lt"/>
            </a:endParaRPr>
          </a:p>
        </p:txBody>
      </p:sp>
      <p:sp>
        <p:nvSpPr>
          <p:cNvPr id="24" name="Freeform 46">
            <a:extLst>
              <a:ext uri="{FF2B5EF4-FFF2-40B4-BE49-F238E27FC236}">
                <a16:creationId xmlns:a16="http://schemas.microsoft.com/office/drawing/2014/main" id="{078FD97A-D4A3-4B6C-99B1-BA207BCB6F8A}"/>
              </a:ext>
            </a:extLst>
          </p:cNvPr>
          <p:cNvSpPr>
            <a:spLocks/>
          </p:cNvSpPr>
          <p:nvPr/>
        </p:nvSpPr>
        <p:spPr bwMode="gray">
          <a:xfrm rot="-5235986" flipH="1" flipV="1">
            <a:off x="1768113" y="3600131"/>
            <a:ext cx="389334" cy="542925"/>
          </a:xfrm>
          <a:custGeom>
            <a:avLst/>
            <a:gdLst>
              <a:gd name="T0" fmla="*/ 0 w 618"/>
              <a:gd name="T1" fmla="*/ 0 h 654"/>
              <a:gd name="T2" fmla="*/ 2147483647 w 618"/>
              <a:gd name="T3" fmla="*/ 2147483647 h 654"/>
              <a:gd name="T4" fmla="*/ 0 60000 65536"/>
              <a:gd name="T5" fmla="*/ 0 60000 65536"/>
              <a:gd name="T6" fmla="*/ 0 w 618"/>
              <a:gd name="T7" fmla="*/ 0 h 654"/>
              <a:gd name="T8" fmla="*/ 618 w 618"/>
              <a:gd name="T9" fmla="*/ 654 h 654"/>
            </a:gdLst>
            <a:ahLst/>
            <a:cxnLst>
              <a:cxn ang="T4">
                <a:pos x="T0" y="T1"/>
              </a:cxn>
              <a:cxn ang="T5">
                <a:pos x="T2" y="T3"/>
              </a:cxn>
            </a:cxnLst>
            <a:rect l="T6" t="T7" r="T8" b="T9"/>
            <a:pathLst>
              <a:path w="618" h="654">
                <a:moveTo>
                  <a:pt x="0" y="0"/>
                </a:moveTo>
                <a:cubicBezTo>
                  <a:pt x="0" y="0"/>
                  <a:pt x="486" y="192"/>
                  <a:pt x="618" y="654"/>
                </a:cubicBezTo>
              </a:path>
            </a:pathLst>
          </a:custGeom>
          <a:noFill/>
          <a:ln w="25400" cap="flat">
            <a:solidFill>
              <a:schemeClr val="accent1"/>
            </a:solidFill>
            <a:prstDash val="solid"/>
            <a:miter lim="800000"/>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25" name="Text Box 19">
            <a:extLst>
              <a:ext uri="{FF2B5EF4-FFF2-40B4-BE49-F238E27FC236}">
                <a16:creationId xmlns:a16="http://schemas.microsoft.com/office/drawing/2014/main" id="{247F43E1-A3B7-4C58-B0A9-9D0947D347D2}"/>
              </a:ext>
            </a:extLst>
          </p:cNvPr>
          <p:cNvSpPr txBox="1">
            <a:spLocks noChangeArrowheads="1"/>
          </p:cNvSpPr>
          <p:nvPr/>
        </p:nvSpPr>
        <p:spPr bwMode="gray">
          <a:xfrm>
            <a:off x="6433586" y="4544643"/>
            <a:ext cx="218909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Aft>
                <a:spcPct val="40000"/>
              </a:spcAft>
            </a:pPr>
            <a:r>
              <a:rPr lang="lt-LT" b="1" dirty="0">
                <a:latin typeface="+mn-lt"/>
              </a:rPr>
              <a:t>Elektroninės paslaugos skaitytojams</a:t>
            </a:r>
            <a:endParaRPr lang="en-US" b="1" dirty="0">
              <a:latin typeface="+mn-lt"/>
            </a:endParaRPr>
          </a:p>
        </p:txBody>
      </p:sp>
      <p:sp>
        <p:nvSpPr>
          <p:cNvPr id="26" name="Freeform 47">
            <a:extLst>
              <a:ext uri="{FF2B5EF4-FFF2-40B4-BE49-F238E27FC236}">
                <a16:creationId xmlns:a16="http://schemas.microsoft.com/office/drawing/2014/main" id="{9217B903-29C7-4296-9808-CF42710104BD}"/>
              </a:ext>
            </a:extLst>
          </p:cNvPr>
          <p:cNvSpPr>
            <a:spLocks/>
          </p:cNvSpPr>
          <p:nvPr/>
        </p:nvSpPr>
        <p:spPr bwMode="gray">
          <a:xfrm rot="5235986" flipV="1">
            <a:off x="5864004" y="4274940"/>
            <a:ext cx="389334" cy="542925"/>
          </a:xfrm>
          <a:custGeom>
            <a:avLst/>
            <a:gdLst>
              <a:gd name="T0" fmla="*/ 0 w 618"/>
              <a:gd name="T1" fmla="*/ 0 h 654"/>
              <a:gd name="T2" fmla="*/ 2147483647 w 618"/>
              <a:gd name="T3" fmla="*/ 2147483647 h 654"/>
              <a:gd name="T4" fmla="*/ 0 60000 65536"/>
              <a:gd name="T5" fmla="*/ 0 60000 65536"/>
              <a:gd name="T6" fmla="*/ 0 w 618"/>
              <a:gd name="T7" fmla="*/ 0 h 654"/>
              <a:gd name="T8" fmla="*/ 618 w 618"/>
              <a:gd name="T9" fmla="*/ 654 h 654"/>
            </a:gdLst>
            <a:ahLst/>
            <a:cxnLst>
              <a:cxn ang="T4">
                <a:pos x="T0" y="T1"/>
              </a:cxn>
              <a:cxn ang="T5">
                <a:pos x="T2" y="T3"/>
              </a:cxn>
            </a:cxnLst>
            <a:rect l="T6" t="T7" r="T8" b="T9"/>
            <a:pathLst>
              <a:path w="618" h="654">
                <a:moveTo>
                  <a:pt x="0" y="0"/>
                </a:moveTo>
                <a:cubicBezTo>
                  <a:pt x="0" y="0"/>
                  <a:pt x="486" y="192"/>
                  <a:pt x="618" y="654"/>
                </a:cubicBezTo>
              </a:path>
            </a:pathLst>
          </a:custGeom>
          <a:noFill/>
          <a:ln w="25400" cap="flat">
            <a:solidFill>
              <a:schemeClr val="tx1">
                <a:lumMod val="50000"/>
                <a:lumOff val="50000"/>
              </a:schemeClr>
            </a:solidFill>
            <a:prstDash val="solid"/>
            <a:miter lim="800000"/>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27" name="Text Box 19">
            <a:extLst>
              <a:ext uri="{FF2B5EF4-FFF2-40B4-BE49-F238E27FC236}">
                <a16:creationId xmlns:a16="http://schemas.microsoft.com/office/drawing/2014/main" id="{8E788359-9CC1-46DC-B138-7C66C113D832}"/>
              </a:ext>
            </a:extLst>
          </p:cNvPr>
          <p:cNvSpPr txBox="1">
            <a:spLocks noChangeArrowheads="1"/>
          </p:cNvSpPr>
          <p:nvPr/>
        </p:nvSpPr>
        <p:spPr bwMode="gray">
          <a:xfrm>
            <a:off x="5439804" y="678983"/>
            <a:ext cx="19526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01688" eaLnBrk="0" hangingPunct="0">
              <a:defRPr>
                <a:solidFill>
                  <a:schemeClr val="tx1"/>
                </a:solidFill>
                <a:latin typeface="Arial" charset="0"/>
                <a:cs typeface="Arial" charset="0"/>
              </a:defRPr>
            </a:lvl1pPr>
            <a:lvl2pPr marL="742950" indent="-285750" defTabSz="801688" eaLnBrk="0" hangingPunct="0">
              <a:defRPr>
                <a:solidFill>
                  <a:schemeClr val="tx1"/>
                </a:solidFill>
                <a:latin typeface="Arial" charset="0"/>
                <a:cs typeface="Arial" charset="0"/>
              </a:defRPr>
            </a:lvl2pPr>
            <a:lvl3pPr marL="1143000" indent="-228600" defTabSz="801688" eaLnBrk="0" hangingPunct="0">
              <a:defRPr>
                <a:solidFill>
                  <a:schemeClr val="tx1"/>
                </a:solidFill>
                <a:latin typeface="Arial" charset="0"/>
                <a:cs typeface="Arial" charset="0"/>
              </a:defRPr>
            </a:lvl3pPr>
            <a:lvl4pPr marL="1600200" indent="-228600" defTabSz="801688" eaLnBrk="0" hangingPunct="0">
              <a:defRPr>
                <a:solidFill>
                  <a:schemeClr val="tx1"/>
                </a:solidFill>
                <a:latin typeface="Arial" charset="0"/>
                <a:cs typeface="Arial" charset="0"/>
              </a:defRPr>
            </a:lvl4pPr>
            <a:lvl5pPr marL="2057400" indent="-228600" defTabSz="801688" eaLnBrk="0" hangingPunct="0">
              <a:defRPr>
                <a:solidFill>
                  <a:schemeClr val="tx1"/>
                </a:solidFill>
                <a:latin typeface="Arial" charset="0"/>
                <a:cs typeface="Arial" charset="0"/>
              </a:defRPr>
            </a:lvl5pPr>
            <a:lvl6pPr marL="2514600" indent="-228600" defTabSz="801688" eaLnBrk="0" fontAlgn="base" hangingPunct="0">
              <a:spcBef>
                <a:spcPct val="0"/>
              </a:spcBef>
              <a:spcAft>
                <a:spcPct val="0"/>
              </a:spcAft>
              <a:defRPr>
                <a:solidFill>
                  <a:schemeClr val="tx1"/>
                </a:solidFill>
                <a:latin typeface="Arial" charset="0"/>
                <a:cs typeface="Arial" charset="0"/>
              </a:defRPr>
            </a:lvl6pPr>
            <a:lvl7pPr marL="2971800" indent="-228600" defTabSz="801688" eaLnBrk="0" fontAlgn="base" hangingPunct="0">
              <a:spcBef>
                <a:spcPct val="0"/>
              </a:spcBef>
              <a:spcAft>
                <a:spcPct val="0"/>
              </a:spcAft>
              <a:defRPr>
                <a:solidFill>
                  <a:schemeClr val="tx1"/>
                </a:solidFill>
                <a:latin typeface="Arial" charset="0"/>
                <a:cs typeface="Arial" charset="0"/>
              </a:defRPr>
            </a:lvl7pPr>
            <a:lvl8pPr marL="3429000" indent="-228600" defTabSz="801688" eaLnBrk="0" fontAlgn="base" hangingPunct="0">
              <a:spcBef>
                <a:spcPct val="0"/>
              </a:spcBef>
              <a:spcAft>
                <a:spcPct val="0"/>
              </a:spcAft>
              <a:defRPr>
                <a:solidFill>
                  <a:schemeClr val="tx1"/>
                </a:solidFill>
                <a:latin typeface="Arial" charset="0"/>
                <a:cs typeface="Arial" charset="0"/>
              </a:defRPr>
            </a:lvl8pPr>
            <a:lvl9pPr marL="3886200" indent="-228600" defTabSz="801688" eaLnBrk="0" fontAlgn="base" hangingPunct="0">
              <a:spcBef>
                <a:spcPct val="0"/>
              </a:spcBef>
              <a:spcAft>
                <a:spcPct val="0"/>
              </a:spcAft>
              <a:defRPr>
                <a:solidFill>
                  <a:schemeClr val="tx1"/>
                </a:solidFill>
                <a:latin typeface="Arial" charset="0"/>
                <a:cs typeface="Arial" charset="0"/>
              </a:defRPr>
            </a:lvl9pPr>
          </a:lstStyle>
          <a:p>
            <a:pPr eaLnBrk="1" hangingPunct="1">
              <a:spcAft>
                <a:spcPct val="40000"/>
              </a:spcAft>
            </a:pPr>
            <a:r>
              <a:rPr lang="lt-LT" b="1" dirty="0">
                <a:latin typeface="+mn-lt"/>
              </a:rPr>
              <a:t>Apie 70 Lietuvos viešųjų bibliotekų</a:t>
            </a:r>
            <a:endParaRPr lang="en-US" b="1" dirty="0">
              <a:latin typeface="+mn-lt"/>
            </a:endParaRPr>
          </a:p>
        </p:txBody>
      </p:sp>
      <p:sp>
        <p:nvSpPr>
          <p:cNvPr id="28" name="Freeform 44">
            <a:extLst>
              <a:ext uri="{FF2B5EF4-FFF2-40B4-BE49-F238E27FC236}">
                <a16:creationId xmlns:a16="http://schemas.microsoft.com/office/drawing/2014/main" id="{CA2472AC-AE88-49D6-ABB9-CC727B613364}"/>
              </a:ext>
            </a:extLst>
          </p:cNvPr>
          <p:cNvSpPr>
            <a:spLocks/>
          </p:cNvSpPr>
          <p:nvPr/>
        </p:nvSpPr>
        <p:spPr bwMode="gray">
          <a:xfrm rot="5235986" flipH="1" flipV="1">
            <a:off x="5031207" y="820928"/>
            <a:ext cx="312738" cy="505561"/>
          </a:xfrm>
          <a:custGeom>
            <a:avLst/>
            <a:gdLst>
              <a:gd name="T0" fmla="*/ 0 w 618"/>
              <a:gd name="T1" fmla="*/ 0 h 654"/>
              <a:gd name="T2" fmla="*/ 2147483647 w 618"/>
              <a:gd name="T3" fmla="*/ 2147483647 h 654"/>
              <a:gd name="T4" fmla="*/ 0 60000 65536"/>
              <a:gd name="T5" fmla="*/ 0 60000 65536"/>
              <a:gd name="T6" fmla="*/ 0 w 618"/>
              <a:gd name="T7" fmla="*/ 0 h 654"/>
              <a:gd name="T8" fmla="*/ 618 w 618"/>
              <a:gd name="T9" fmla="*/ 654 h 654"/>
            </a:gdLst>
            <a:ahLst/>
            <a:cxnLst>
              <a:cxn ang="T4">
                <a:pos x="T0" y="T1"/>
              </a:cxn>
              <a:cxn ang="T5">
                <a:pos x="T2" y="T3"/>
              </a:cxn>
            </a:cxnLst>
            <a:rect l="T6" t="T7" r="T8" b="T9"/>
            <a:pathLst>
              <a:path w="618" h="654">
                <a:moveTo>
                  <a:pt x="0" y="0"/>
                </a:moveTo>
                <a:cubicBezTo>
                  <a:pt x="0" y="0"/>
                  <a:pt x="486" y="192"/>
                  <a:pt x="618" y="654"/>
                </a:cubicBezTo>
              </a:path>
            </a:pathLst>
          </a:custGeom>
          <a:noFill/>
          <a:ln w="25400" cap="flat">
            <a:solidFill>
              <a:schemeClr val="tx1">
                <a:lumMod val="50000"/>
                <a:lumOff val="50000"/>
              </a:schemeClr>
            </a:solidFill>
            <a:prstDash val="solid"/>
            <a:miter lim="800000"/>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en-US" sz="1350" dirty="0"/>
          </a:p>
        </p:txBody>
      </p:sp>
      <p:sp>
        <p:nvSpPr>
          <p:cNvPr id="31" name="Symbol zastępczy tekstu 2">
            <a:extLst>
              <a:ext uri="{FF2B5EF4-FFF2-40B4-BE49-F238E27FC236}">
                <a16:creationId xmlns:a16="http://schemas.microsoft.com/office/drawing/2014/main" id="{7AE4C66C-BAAE-4ED8-BB59-0F02F2804BF3}"/>
              </a:ext>
            </a:extLst>
          </p:cNvPr>
          <p:cNvSpPr>
            <a:spLocks noGrp="1"/>
          </p:cNvSpPr>
          <p:nvPr>
            <p:ph type="body" sz="quarter" idx="13"/>
          </p:nvPr>
        </p:nvSpPr>
        <p:spPr>
          <a:xfrm>
            <a:off x="394970" y="1297663"/>
            <a:ext cx="8425188" cy="252183"/>
          </a:xfrm>
        </p:spPr>
        <p:txBody>
          <a:bodyPr/>
          <a:lstStyle/>
          <a:p>
            <a:r>
              <a:rPr lang="lt-LT" dirty="0"/>
              <a:t>Milijonai tvarkomų leidinių</a:t>
            </a:r>
            <a:endParaRPr lang="en-GB" dirty="0"/>
          </a:p>
        </p:txBody>
      </p:sp>
    </p:spTree>
    <p:extLst>
      <p:ext uri="{BB962C8B-B14F-4D97-AF65-F5344CB8AC3E}">
        <p14:creationId xmlns:p14="http://schemas.microsoft.com/office/powerpoint/2010/main" val="1373913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fld id="{9DC1E638-3F78-4E0D-883A-B278700C48C0}" type="slidenum">
              <a:rPr lang="pl-PL" smtClean="0"/>
              <a:pPr/>
              <a:t>7</a:t>
            </a:fld>
            <a:endParaRPr lang="pl-PL"/>
          </a:p>
        </p:txBody>
      </p:sp>
      <p:sp>
        <p:nvSpPr>
          <p:cNvPr id="3" name="Symbol zastępczy tekstu 2"/>
          <p:cNvSpPr>
            <a:spLocks noGrp="1"/>
          </p:cNvSpPr>
          <p:nvPr>
            <p:ph type="body" sz="quarter" idx="13"/>
          </p:nvPr>
        </p:nvSpPr>
        <p:spPr/>
        <p:txBody>
          <a:bodyPr/>
          <a:lstStyle/>
          <a:p>
            <a:r>
              <a:rPr lang="lt-LT" dirty="0"/>
              <a:t>Sistema mažai bibliotekai paveldėjusi pagrindines LIBIS savybes</a:t>
            </a:r>
            <a:endParaRPr lang="en-GB" dirty="0"/>
          </a:p>
        </p:txBody>
      </p:sp>
      <p:sp>
        <p:nvSpPr>
          <p:cNvPr id="4" name="Tytuł 3"/>
          <p:cNvSpPr>
            <a:spLocks noGrp="1"/>
          </p:cNvSpPr>
          <p:nvPr>
            <p:ph type="title"/>
          </p:nvPr>
        </p:nvSpPr>
        <p:spPr/>
        <p:txBody>
          <a:bodyPr/>
          <a:lstStyle/>
          <a:p>
            <a:r>
              <a:rPr lang="lt-LT" dirty="0"/>
              <a:t>MOBIS ir LIBIS</a:t>
            </a:r>
            <a:endParaRPr lang="pl-PL" dirty="0"/>
          </a:p>
        </p:txBody>
      </p:sp>
      <p:sp>
        <p:nvSpPr>
          <p:cNvPr id="14" name="Rectangle 19"/>
          <p:cNvSpPr>
            <a:spLocks noChangeArrowheads="1"/>
          </p:cNvSpPr>
          <p:nvPr/>
        </p:nvSpPr>
        <p:spPr bwMode="gray">
          <a:xfrm>
            <a:off x="394970" y="1874390"/>
            <a:ext cx="4085999" cy="3008385"/>
          </a:xfrm>
          <a:prstGeom prst="rect">
            <a:avLst/>
          </a:prstGeom>
          <a:solidFill>
            <a:schemeClr val="bg1"/>
          </a:solidFill>
          <a:ln w="9525">
            <a:solidFill>
              <a:schemeClr val="bg1">
                <a:lumMod val="65000"/>
              </a:schemeClr>
            </a:solidFill>
            <a:miter lim="800000"/>
            <a:headEnd/>
            <a:tailEnd/>
          </a:ln>
          <a:effectLst/>
        </p:spPr>
        <p:txBody>
          <a:bodyPr lIns="81000" tIns="81000" rIns="54000" bIns="0" anchor="t"/>
          <a:lstStyle/>
          <a:p>
            <a:pPr algn="ctr" defTabSz="601266" eaLnBrk="0" hangingPunct="0">
              <a:lnSpc>
                <a:spcPct val="95000"/>
              </a:lnSpc>
              <a:spcAft>
                <a:spcPts val="600"/>
              </a:spcAft>
            </a:pPr>
            <a:r>
              <a:rPr lang="lt-LT" sz="1575" dirty="0">
                <a:solidFill>
                  <a:schemeClr val="tx2"/>
                </a:solidFill>
                <a:cs typeface="Arial" charset="0"/>
              </a:rPr>
              <a:t>LIBIS</a:t>
            </a:r>
            <a:endParaRPr lang="pl-PL" sz="1575" dirty="0">
              <a:solidFill>
                <a:schemeClr val="tx2"/>
              </a:solidFill>
              <a:cs typeface="Arial" charset="0"/>
            </a:endParaRPr>
          </a:p>
          <a:p>
            <a:pPr marL="162000" indent="-162000">
              <a:lnSpc>
                <a:spcPct val="95000"/>
              </a:lnSpc>
              <a:spcAft>
                <a:spcPts val="600"/>
              </a:spcAft>
              <a:buClr>
                <a:schemeClr val="accent1"/>
              </a:buClr>
              <a:buSzPct val="120000"/>
              <a:buFont typeface="Arial" panose="020B0604020202020204" pitchFamily="34" charset="0"/>
              <a:buChar char="•"/>
              <a:defRPr/>
            </a:pPr>
            <a:r>
              <a:rPr lang="lt-LT" sz="1500" dirty="0">
                <a:cs typeface="Arial" charset="0"/>
              </a:rPr>
              <a:t>Standartai - ISBD, UNIMARC/B ir UNIMARC/A, ISO2079, z39.50</a:t>
            </a:r>
            <a:endParaRPr lang="lt-LT" sz="1500" b="1" dirty="0">
              <a:cs typeface="Arial" charset="0"/>
            </a:endParaRPr>
          </a:p>
          <a:p>
            <a:pPr marL="162000" indent="-162000">
              <a:lnSpc>
                <a:spcPct val="95000"/>
              </a:lnSpc>
              <a:spcAft>
                <a:spcPts val="600"/>
              </a:spcAft>
              <a:buClr>
                <a:schemeClr val="accent1"/>
              </a:buClr>
              <a:buSzPct val="120000"/>
              <a:buFont typeface="Arial" panose="020B0604020202020204" pitchFamily="34" charset="0"/>
              <a:buChar char="•"/>
              <a:defRPr/>
            </a:pPr>
            <a:r>
              <a:rPr lang="lt-LT" sz="1500" b="1" dirty="0">
                <a:cs typeface="Arial" charset="0"/>
              </a:rPr>
              <a:t>Daug programų </a:t>
            </a:r>
            <a:r>
              <a:rPr lang="lt-LT" sz="1500" dirty="0">
                <a:cs typeface="Arial" charset="0"/>
              </a:rPr>
              <a:t>įgyvendinančių modulius</a:t>
            </a:r>
            <a:r>
              <a:rPr lang="lt-LT" sz="1500" b="1" dirty="0">
                <a:cs typeface="Arial" charset="0"/>
              </a:rPr>
              <a:t>:</a:t>
            </a:r>
          </a:p>
          <a:p>
            <a:pPr marL="619200" lvl="1" indent="-162000">
              <a:lnSpc>
                <a:spcPct val="95000"/>
              </a:lnSpc>
              <a:spcAft>
                <a:spcPts val="600"/>
              </a:spcAft>
              <a:buClr>
                <a:schemeClr val="accent1"/>
              </a:buClr>
              <a:buSzPct val="120000"/>
              <a:buFont typeface="Arial" panose="020B0604020202020204" pitchFamily="34" charset="0"/>
              <a:buChar char="•"/>
              <a:defRPr/>
            </a:pPr>
            <a:r>
              <a:rPr lang="lt-LT" sz="1500" b="1" dirty="0">
                <a:cs typeface="Arial" charset="0"/>
              </a:rPr>
              <a:t>Žinių bazė, administravimas</a:t>
            </a:r>
          </a:p>
          <a:p>
            <a:pPr marL="619200" lvl="1" indent="-162000">
              <a:lnSpc>
                <a:spcPct val="95000"/>
              </a:lnSpc>
              <a:spcAft>
                <a:spcPts val="600"/>
              </a:spcAft>
              <a:buClr>
                <a:schemeClr val="accent1"/>
              </a:buClr>
              <a:buSzPct val="120000"/>
              <a:buFont typeface="Arial" panose="020B0604020202020204" pitchFamily="34" charset="0"/>
              <a:buChar char="•"/>
              <a:defRPr/>
            </a:pPr>
            <a:r>
              <a:rPr lang="lt-LT" sz="1500" b="1" dirty="0">
                <a:cs typeface="Arial" charset="0"/>
              </a:rPr>
              <a:t>Katalogavimas, Komplektavimas</a:t>
            </a:r>
          </a:p>
          <a:p>
            <a:pPr marL="619200" lvl="1" indent="-162000">
              <a:lnSpc>
                <a:spcPct val="95000"/>
              </a:lnSpc>
              <a:spcAft>
                <a:spcPts val="600"/>
              </a:spcAft>
              <a:buClr>
                <a:schemeClr val="accent1"/>
              </a:buClr>
              <a:buSzPct val="120000"/>
              <a:buFont typeface="Arial" panose="020B0604020202020204" pitchFamily="34" charset="0"/>
              <a:buChar char="•"/>
              <a:defRPr/>
            </a:pPr>
            <a:r>
              <a:rPr lang="lt-LT" sz="1500" b="1" dirty="0">
                <a:cs typeface="Arial" charset="0"/>
              </a:rPr>
              <a:t>OPAC, Skaitytojų aptarnavimas</a:t>
            </a:r>
          </a:p>
          <a:p>
            <a:pPr marL="619200" lvl="1" indent="-162000">
              <a:lnSpc>
                <a:spcPct val="95000"/>
              </a:lnSpc>
              <a:spcAft>
                <a:spcPts val="600"/>
              </a:spcAft>
              <a:buClr>
                <a:schemeClr val="accent1"/>
              </a:buClr>
              <a:buSzPct val="120000"/>
              <a:buFont typeface="Arial" panose="020B0604020202020204" pitchFamily="34" charset="0"/>
              <a:buChar char="•"/>
              <a:defRPr/>
            </a:pPr>
            <a:r>
              <a:rPr lang="lt-LT" sz="1500" b="1" dirty="0">
                <a:cs typeface="Arial" charset="0"/>
              </a:rPr>
              <a:t>Apskaita, Dizaineris</a:t>
            </a:r>
          </a:p>
          <a:p>
            <a:pPr marL="619200" lvl="1" indent="-162000">
              <a:lnSpc>
                <a:spcPct val="95000"/>
              </a:lnSpc>
              <a:spcAft>
                <a:spcPts val="600"/>
              </a:spcAft>
              <a:buClr>
                <a:schemeClr val="accent1"/>
              </a:buClr>
              <a:buSzPct val="120000"/>
              <a:buFont typeface="Arial" panose="020B0604020202020204" pitchFamily="34" charset="0"/>
              <a:buChar char="•"/>
              <a:defRPr/>
            </a:pPr>
            <a:r>
              <a:rPr lang="lt-LT" sz="1500" b="1" dirty="0">
                <a:cs typeface="Arial" charset="0"/>
              </a:rPr>
              <a:t>TBA, Leidyba, ...</a:t>
            </a:r>
          </a:p>
          <a:p>
            <a:pPr marL="619200" lvl="1" indent="-162000">
              <a:lnSpc>
                <a:spcPct val="95000"/>
              </a:lnSpc>
              <a:spcAft>
                <a:spcPts val="600"/>
              </a:spcAft>
              <a:buClr>
                <a:schemeClr val="accent1"/>
              </a:buClr>
              <a:buSzPct val="120000"/>
              <a:buFont typeface="Arial" panose="020B0604020202020204" pitchFamily="34" charset="0"/>
              <a:buChar char="•"/>
              <a:defRPr/>
            </a:pPr>
            <a:endParaRPr lang="lt-LT" sz="1500" b="1" dirty="0">
              <a:cs typeface="Arial" charset="0"/>
            </a:endParaRPr>
          </a:p>
          <a:p>
            <a:pPr marL="619200" lvl="1" indent="-162000">
              <a:lnSpc>
                <a:spcPct val="95000"/>
              </a:lnSpc>
              <a:spcAft>
                <a:spcPts val="600"/>
              </a:spcAft>
              <a:buClr>
                <a:schemeClr val="accent1"/>
              </a:buClr>
              <a:buSzPct val="120000"/>
              <a:buFont typeface="Arial" panose="020B0604020202020204" pitchFamily="34" charset="0"/>
              <a:buChar char="•"/>
              <a:defRPr/>
            </a:pPr>
            <a:endParaRPr lang="lt-LT" sz="1500" b="1" dirty="0">
              <a:cs typeface="Arial" charset="0"/>
            </a:endParaRPr>
          </a:p>
        </p:txBody>
      </p:sp>
      <p:sp>
        <p:nvSpPr>
          <p:cNvPr id="15" name="Rectangle 19"/>
          <p:cNvSpPr>
            <a:spLocks noChangeArrowheads="1"/>
          </p:cNvSpPr>
          <p:nvPr/>
        </p:nvSpPr>
        <p:spPr bwMode="gray">
          <a:xfrm>
            <a:off x="4601186" y="1874390"/>
            <a:ext cx="4218972" cy="3008385"/>
          </a:xfrm>
          <a:prstGeom prst="rect">
            <a:avLst/>
          </a:prstGeom>
          <a:solidFill>
            <a:schemeClr val="bg1"/>
          </a:solidFill>
          <a:ln w="9525">
            <a:solidFill>
              <a:schemeClr val="bg1">
                <a:lumMod val="65000"/>
              </a:schemeClr>
            </a:solidFill>
            <a:miter lim="800000"/>
            <a:headEnd/>
            <a:tailEnd/>
          </a:ln>
          <a:effectLst/>
        </p:spPr>
        <p:txBody>
          <a:bodyPr lIns="81000" tIns="81000" rIns="54000" bIns="0" anchor="t"/>
          <a:lstStyle/>
          <a:p>
            <a:pPr algn="ctr" defTabSz="601266" eaLnBrk="0" hangingPunct="0">
              <a:lnSpc>
                <a:spcPct val="95000"/>
              </a:lnSpc>
              <a:spcAft>
                <a:spcPts val="600"/>
              </a:spcAft>
            </a:pPr>
            <a:r>
              <a:rPr lang="lt-LT" sz="1575" dirty="0">
                <a:solidFill>
                  <a:schemeClr val="tx2"/>
                </a:solidFill>
                <a:cs typeface="Arial" charset="0"/>
              </a:rPr>
              <a:t>MOBIS</a:t>
            </a:r>
            <a:endParaRPr lang="pl-PL" sz="1575" dirty="0">
              <a:solidFill>
                <a:schemeClr val="tx2"/>
              </a:solidFill>
              <a:cs typeface="Arial" charset="0"/>
            </a:endParaRPr>
          </a:p>
          <a:p>
            <a:pPr marL="162000" indent="-162000">
              <a:lnSpc>
                <a:spcPct val="95000"/>
              </a:lnSpc>
              <a:spcAft>
                <a:spcPts val="600"/>
              </a:spcAft>
              <a:buClr>
                <a:schemeClr val="accent1"/>
              </a:buClr>
              <a:buSzPct val="120000"/>
              <a:buFont typeface="Arial" panose="020B0604020202020204" pitchFamily="34" charset="0"/>
              <a:buChar char="•"/>
              <a:defRPr/>
            </a:pPr>
            <a:r>
              <a:rPr lang="lt-LT" sz="1500" dirty="0">
                <a:cs typeface="Arial" charset="0"/>
              </a:rPr>
              <a:t>Standartai – ISBD, UNIMARC/B ir UNIMARC/A, ISO2079, z39.50</a:t>
            </a:r>
            <a:endParaRPr lang="en-GB" sz="1500" dirty="0">
              <a:cs typeface="Arial" charset="0"/>
            </a:endParaRPr>
          </a:p>
          <a:p>
            <a:pPr marL="162000" indent="-162000">
              <a:lnSpc>
                <a:spcPct val="95000"/>
              </a:lnSpc>
              <a:spcAft>
                <a:spcPts val="600"/>
              </a:spcAft>
              <a:buClr>
                <a:schemeClr val="accent1"/>
              </a:buClr>
              <a:buSzPct val="120000"/>
              <a:buFont typeface="Arial" panose="020B0604020202020204" pitchFamily="34" charset="0"/>
              <a:buChar char="•"/>
              <a:defRPr/>
            </a:pPr>
            <a:r>
              <a:rPr lang="lt-LT" sz="1500" b="1" dirty="0">
                <a:cs typeface="Arial" charset="0"/>
              </a:rPr>
              <a:t>Viena programa </a:t>
            </a:r>
            <a:r>
              <a:rPr lang="lt-LT" sz="1500" dirty="0">
                <a:cs typeface="Arial" charset="0"/>
              </a:rPr>
              <a:t>apimanti modulius</a:t>
            </a:r>
            <a:r>
              <a:rPr lang="lt-LT" sz="1500" b="1" dirty="0">
                <a:cs typeface="Arial" charset="0"/>
              </a:rPr>
              <a:t>:</a:t>
            </a:r>
          </a:p>
          <a:p>
            <a:pPr marL="619200" lvl="1" indent="-162000">
              <a:lnSpc>
                <a:spcPct val="95000"/>
              </a:lnSpc>
              <a:spcAft>
                <a:spcPts val="600"/>
              </a:spcAft>
              <a:buClr>
                <a:schemeClr val="accent1"/>
              </a:buClr>
              <a:buSzPct val="120000"/>
              <a:buFont typeface="Arial" panose="020B0604020202020204" pitchFamily="34" charset="0"/>
              <a:buChar char="•"/>
              <a:defRPr/>
            </a:pPr>
            <a:r>
              <a:rPr lang="lt-LT" sz="1500" b="1" dirty="0">
                <a:cs typeface="Arial" charset="0"/>
              </a:rPr>
              <a:t>Katalogavimas</a:t>
            </a:r>
            <a:r>
              <a:rPr lang="lt-LT" sz="1500" dirty="0">
                <a:cs typeface="Arial" charset="0"/>
              </a:rPr>
              <a:t>, </a:t>
            </a:r>
          </a:p>
          <a:p>
            <a:pPr marL="619200" lvl="1" indent="-162000">
              <a:lnSpc>
                <a:spcPct val="95000"/>
              </a:lnSpc>
              <a:spcAft>
                <a:spcPts val="600"/>
              </a:spcAft>
              <a:buClr>
                <a:schemeClr val="accent1"/>
              </a:buClr>
              <a:buSzPct val="120000"/>
              <a:buFont typeface="Arial" panose="020B0604020202020204" pitchFamily="34" charset="0"/>
              <a:buChar char="•"/>
              <a:defRPr/>
            </a:pPr>
            <a:r>
              <a:rPr lang="lt-LT" sz="1500" b="1" dirty="0">
                <a:cs typeface="Arial" charset="0"/>
              </a:rPr>
              <a:t>Komplektavimas, apskaita</a:t>
            </a:r>
          </a:p>
          <a:p>
            <a:pPr marL="619200" lvl="1" indent="-162000">
              <a:lnSpc>
                <a:spcPct val="95000"/>
              </a:lnSpc>
              <a:spcAft>
                <a:spcPts val="600"/>
              </a:spcAft>
              <a:buClr>
                <a:schemeClr val="accent1"/>
              </a:buClr>
              <a:buSzPct val="120000"/>
              <a:buFont typeface="Arial" panose="020B0604020202020204" pitchFamily="34" charset="0"/>
              <a:buChar char="•"/>
              <a:defRPr/>
            </a:pPr>
            <a:r>
              <a:rPr lang="lt-LT" sz="1500" b="1" dirty="0">
                <a:cs typeface="Arial" charset="0"/>
              </a:rPr>
              <a:t>Skaitytojų aptarnavimas</a:t>
            </a:r>
          </a:p>
          <a:p>
            <a:pPr marL="619200" lvl="1" indent="-162000">
              <a:lnSpc>
                <a:spcPct val="95000"/>
              </a:lnSpc>
              <a:spcAft>
                <a:spcPts val="600"/>
              </a:spcAft>
              <a:buClr>
                <a:schemeClr val="accent1"/>
              </a:buClr>
              <a:buSzPct val="120000"/>
              <a:buFont typeface="Arial" panose="020B0604020202020204" pitchFamily="34" charset="0"/>
              <a:buChar char="•"/>
              <a:defRPr/>
            </a:pPr>
            <a:r>
              <a:rPr lang="lt-LT" sz="1500" b="1" dirty="0">
                <a:cs typeface="Arial" charset="0"/>
              </a:rPr>
              <a:t>Elektroninis katalogas</a:t>
            </a:r>
          </a:p>
          <a:p>
            <a:pPr marL="162000" indent="-162000">
              <a:lnSpc>
                <a:spcPct val="95000"/>
              </a:lnSpc>
              <a:spcAft>
                <a:spcPts val="600"/>
              </a:spcAft>
              <a:buClr>
                <a:schemeClr val="accent1"/>
              </a:buClr>
              <a:buSzPct val="120000"/>
              <a:buFont typeface="Arial" panose="020B0604020202020204" pitchFamily="34" charset="0"/>
              <a:buChar char="•"/>
              <a:defRPr/>
            </a:pPr>
            <a:endParaRPr lang="lt-LT" sz="1500" dirty="0">
              <a:cs typeface="Arial" charset="0"/>
            </a:endParaRPr>
          </a:p>
        </p:txBody>
      </p:sp>
      <p:grpSp>
        <p:nvGrpSpPr>
          <p:cNvPr id="5" name="Group 21"/>
          <p:cNvGrpSpPr>
            <a:grpSpLocks/>
          </p:cNvGrpSpPr>
          <p:nvPr/>
        </p:nvGrpSpPr>
        <p:grpSpPr bwMode="auto">
          <a:xfrm rot="10800000" flipH="1" flipV="1">
            <a:off x="3261090" y="4169317"/>
            <a:ext cx="2330330" cy="1923887"/>
            <a:chOff x="2044" y="1967"/>
            <a:chExt cx="1586" cy="1700"/>
          </a:xfrm>
          <a:effectLst>
            <a:outerShdw blurRad="215900" dist="190500" dir="13500000" algn="br" rotWithShape="0">
              <a:prstClr val="black">
                <a:alpha val="29000"/>
              </a:prstClr>
            </a:outerShdw>
          </a:effectLst>
          <a:scene3d>
            <a:camera prst="perspectiveRelaxedModerately"/>
            <a:lightRig rig="balanced" dir="t"/>
          </a:scene3d>
        </p:grpSpPr>
        <p:sp>
          <p:nvSpPr>
            <p:cNvPr id="6" name="Freeform 10" descr="© INSCALE GmbH, 26.05.2010&#10;http://www.presentationload.com/"/>
            <p:cNvSpPr>
              <a:spLocks/>
            </p:cNvSpPr>
            <p:nvPr/>
          </p:nvSpPr>
          <p:spPr bwMode="auto">
            <a:xfrm>
              <a:off x="2658" y="1967"/>
              <a:ext cx="972" cy="1700"/>
            </a:xfrm>
            <a:custGeom>
              <a:avLst/>
              <a:gdLst/>
              <a:ahLst/>
              <a:cxnLst>
                <a:cxn ang="0">
                  <a:pos x="295" y="136"/>
                </a:cxn>
                <a:cxn ang="0">
                  <a:pos x="445" y="257"/>
                </a:cxn>
                <a:cxn ang="0">
                  <a:pos x="0" y="1377"/>
                </a:cxn>
                <a:cxn ang="0">
                  <a:pos x="316" y="1377"/>
                </a:cxn>
                <a:cxn ang="0">
                  <a:pos x="626" y="403"/>
                </a:cxn>
                <a:cxn ang="0">
                  <a:pos x="759" y="510"/>
                </a:cxn>
                <a:cxn ang="0">
                  <a:pos x="788" y="0"/>
                </a:cxn>
                <a:cxn ang="0">
                  <a:pos x="295" y="136"/>
                </a:cxn>
              </a:cxnLst>
              <a:rect l="0" t="0" r="r" b="b"/>
              <a:pathLst>
                <a:path w="788" h="1377">
                  <a:moveTo>
                    <a:pt x="295" y="136"/>
                  </a:moveTo>
                  <a:cubicBezTo>
                    <a:pt x="445" y="257"/>
                    <a:pt x="445" y="257"/>
                    <a:pt x="445" y="257"/>
                  </a:cubicBezTo>
                  <a:cubicBezTo>
                    <a:pt x="72" y="638"/>
                    <a:pt x="0" y="1377"/>
                    <a:pt x="0" y="1377"/>
                  </a:cubicBezTo>
                  <a:cubicBezTo>
                    <a:pt x="316" y="1377"/>
                    <a:pt x="316" y="1377"/>
                    <a:pt x="316" y="1377"/>
                  </a:cubicBezTo>
                  <a:cubicBezTo>
                    <a:pt x="316" y="1377"/>
                    <a:pt x="328" y="805"/>
                    <a:pt x="626" y="403"/>
                  </a:cubicBezTo>
                  <a:cubicBezTo>
                    <a:pt x="759" y="510"/>
                    <a:pt x="759" y="510"/>
                    <a:pt x="759" y="510"/>
                  </a:cubicBezTo>
                  <a:cubicBezTo>
                    <a:pt x="788" y="0"/>
                    <a:pt x="788" y="0"/>
                    <a:pt x="788" y="0"/>
                  </a:cubicBezTo>
                  <a:lnTo>
                    <a:pt x="295" y="136"/>
                  </a:lnTo>
                  <a:close/>
                </a:path>
              </a:pathLst>
            </a:custGeom>
            <a:solidFill>
              <a:schemeClr val="bg1">
                <a:lumMod val="85000"/>
              </a:schemeClr>
            </a:solidFill>
            <a:ln w="12700" algn="ctr">
              <a:noFill/>
              <a:miter lim="800000"/>
              <a:headEnd/>
              <a:tailEnd/>
            </a:ln>
            <a:effectLst>
              <a:outerShdw blurRad="127000" dist="63500" dir="2700000" algn="tl" rotWithShape="0">
                <a:prstClr val="black">
                  <a:alpha val="40000"/>
                </a:prstClr>
              </a:outerShdw>
            </a:effectLst>
            <a:sp3d extrusionH="190500">
              <a:bevelT w="50800" h="50800" prst="relaxedInset"/>
            </a:sp3d>
          </p:spPr>
          <p:txBody>
            <a:bodyPr lIns="162000" tIns="54000" rIns="0" bIns="54000" anchor="ctr"/>
            <a:lstStyle/>
            <a:p>
              <a:pPr defTabSz="601266" eaLnBrk="0" hangingPunct="0">
                <a:lnSpc>
                  <a:spcPct val="95000"/>
                </a:lnSpc>
                <a:spcAft>
                  <a:spcPts val="600"/>
                </a:spcAft>
              </a:pPr>
              <a:endParaRPr lang="en-US" sz="1350" b="1">
                <a:solidFill>
                  <a:srgbClr val="000000"/>
                </a:solidFill>
                <a:cs typeface="Arial" charset="0"/>
              </a:endParaRPr>
            </a:p>
          </p:txBody>
        </p:sp>
        <p:sp>
          <p:nvSpPr>
            <p:cNvPr id="7" name="Freeform 11" descr="© INSCALE GmbH, 26.05.2010&#10;http://www.presentationload.com/"/>
            <p:cNvSpPr>
              <a:spLocks/>
            </p:cNvSpPr>
            <p:nvPr/>
          </p:nvSpPr>
          <p:spPr bwMode="auto">
            <a:xfrm flipH="1">
              <a:off x="2044" y="1967"/>
              <a:ext cx="972" cy="1700"/>
            </a:xfrm>
            <a:custGeom>
              <a:avLst/>
              <a:gdLst/>
              <a:ahLst/>
              <a:cxnLst>
                <a:cxn ang="0">
                  <a:pos x="295" y="136"/>
                </a:cxn>
                <a:cxn ang="0">
                  <a:pos x="445" y="257"/>
                </a:cxn>
                <a:cxn ang="0">
                  <a:pos x="0" y="1377"/>
                </a:cxn>
                <a:cxn ang="0">
                  <a:pos x="316" y="1377"/>
                </a:cxn>
                <a:cxn ang="0">
                  <a:pos x="626" y="403"/>
                </a:cxn>
                <a:cxn ang="0">
                  <a:pos x="759" y="510"/>
                </a:cxn>
                <a:cxn ang="0">
                  <a:pos x="788" y="0"/>
                </a:cxn>
                <a:cxn ang="0">
                  <a:pos x="295" y="136"/>
                </a:cxn>
              </a:cxnLst>
              <a:rect l="0" t="0" r="r" b="b"/>
              <a:pathLst>
                <a:path w="788" h="1377">
                  <a:moveTo>
                    <a:pt x="295" y="136"/>
                  </a:moveTo>
                  <a:cubicBezTo>
                    <a:pt x="445" y="257"/>
                    <a:pt x="445" y="257"/>
                    <a:pt x="445" y="257"/>
                  </a:cubicBezTo>
                  <a:cubicBezTo>
                    <a:pt x="72" y="638"/>
                    <a:pt x="0" y="1377"/>
                    <a:pt x="0" y="1377"/>
                  </a:cubicBezTo>
                  <a:cubicBezTo>
                    <a:pt x="316" y="1377"/>
                    <a:pt x="316" y="1377"/>
                    <a:pt x="316" y="1377"/>
                  </a:cubicBezTo>
                  <a:cubicBezTo>
                    <a:pt x="316" y="1377"/>
                    <a:pt x="328" y="805"/>
                    <a:pt x="626" y="403"/>
                  </a:cubicBezTo>
                  <a:cubicBezTo>
                    <a:pt x="759" y="510"/>
                    <a:pt x="759" y="510"/>
                    <a:pt x="759" y="510"/>
                  </a:cubicBezTo>
                  <a:cubicBezTo>
                    <a:pt x="788" y="0"/>
                    <a:pt x="788" y="0"/>
                    <a:pt x="788" y="0"/>
                  </a:cubicBezTo>
                  <a:lnTo>
                    <a:pt x="295" y="136"/>
                  </a:lnTo>
                  <a:close/>
                </a:path>
              </a:pathLst>
            </a:custGeom>
            <a:solidFill>
              <a:schemeClr val="tx2">
                <a:lumMod val="60000"/>
                <a:lumOff val="40000"/>
              </a:schemeClr>
            </a:solidFill>
            <a:ln w="12700">
              <a:noFill/>
              <a:miter lim="800000"/>
              <a:headEnd/>
              <a:tailEnd/>
            </a:ln>
            <a:effectLst>
              <a:outerShdw blurRad="127000" dist="63500" dir="2700000" algn="tl" rotWithShape="0">
                <a:prstClr val="black">
                  <a:alpha val="40000"/>
                </a:prstClr>
              </a:outerShdw>
            </a:effectLst>
            <a:sp3d extrusionH="190500">
              <a:bevelT w="50800" h="50800" prst="relaxedInset"/>
            </a:sp3d>
          </p:spPr>
          <p:txBody>
            <a:bodyPr lIns="162000" tIns="54000" rIns="0" bIns="54000" anchor="ctr"/>
            <a:lstStyle/>
            <a:p>
              <a:pPr defTabSz="601266" eaLnBrk="0" hangingPunct="0"/>
              <a:endParaRPr lang="en-US" sz="1350" b="1">
                <a:solidFill>
                  <a:srgbClr val="FFFFFF"/>
                </a:solidFill>
                <a:effectLst>
                  <a:outerShdw blurRad="190500" algn="ctr" rotWithShape="0">
                    <a:prstClr val="black">
                      <a:alpha val="50000"/>
                    </a:prstClr>
                  </a:outerShdw>
                </a:effectLst>
                <a:cs typeface="Arial" charset="0"/>
              </a:endParaRPr>
            </a:p>
          </p:txBody>
        </p:sp>
      </p:grpSp>
    </p:spTree>
    <p:extLst>
      <p:ext uri="{BB962C8B-B14F-4D97-AF65-F5344CB8AC3E}">
        <p14:creationId xmlns:p14="http://schemas.microsoft.com/office/powerpoint/2010/main" val="11149861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fld id="{9DC1E638-3F78-4E0D-883A-B278700C48C0}" type="slidenum">
              <a:rPr lang="pl-PL" smtClean="0"/>
              <a:pPr/>
              <a:t>8</a:t>
            </a:fld>
            <a:endParaRPr lang="pl-PL"/>
          </a:p>
        </p:txBody>
      </p:sp>
      <p:sp>
        <p:nvSpPr>
          <p:cNvPr id="3" name="Symbol zastępczy tekstu 2"/>
          <p:cNvSpPr>
            <a:spLocks noGrp="1"/>
          </p:cNvSpPr>
          <p:nvPr>
            <p:ph type="body" sz="quarter" idx="13"/>
          </p:nvPr>
        </p:nvSpPr>
        <p:spPr/>
        <p:txBody>
          <a:bodyPr/>
          <a:lstStyle/>
          <a:p>
            <a:r>
              <a:rPr lang="lt-LT" dirty="0"/>
              <a:t>Sistema visai mokyklos bendruomenei</a:t>
            </a:r>
            <a:endParaRPr lang="en-GB" dirty="0"/>
          </a:p>
        </p:txBody>
      </p:sp>
      <p:sp>
        <p:nvSpPr>
          <p:cNvPr id="4" name="Tytuł 3"/>
          <p:cNvSpPr>
            <a:spLocks noGrp="1"/>
          </p:cNvSpPr>
          <p:nvPr>
            <p:ph type="title"/>
          </p:nvPr>
        </p:nvSpPr>
        <p:spPr/>
        <p:txBody>
          <a:bodyPr/>
          <a:lstStyle/>
          <a:p>
            <a:r>
              <a:rPr lang="lt-LT" dirty="0"/>
              <a:t>MOBIS vizija</a:t>
            </a:r>
            <a:endParaRPr lang="pl-PL" dirty="0"/>
          </a:p>
        </p:txBody>
      </p:sp>
      <p:grpSp>
        <p:nvGrpSpPr>
          <p:cNvPr id="5" name="Group 21"/>
          <p:cNvGrpSpPr>
            <a:grpSpLocks/>
          </p:cNvGrpSpPr>
          <p:nvPr/>
        </p:nvGrpSpPr>
        <p:grpSpPr bwMode="auto">
          <a:xfrm rot="10800000" flipH="1" flipV="1">
            <a:off x="3261090" y="4169317"/>
            <a:ext cx="2330330" cy="1923887"/>
            <a:chOff x="2044" y="1967"/>
            <a:chExt cx="1586" cy="1700"/>
          </a:xfrm>
          <a:effectLst>
            <a:outerShdw blurRad="215900" dist="190500" dir="13500000" algn="br" rotWithShape="0">
              <a:prstClr val="black">
                <a:alpha val="29000"/>
              </a:prstClr>
            </a:outerShdw>
          </a:effectLst>
          <a:scene3d>
            <a:camera prst="perspectiveRelaxedModerately"/>
            <a:lightRig rig="balanced" dir="t"/>
          </a:scene3d>
        </p:grpSpPr>
        <p:sp>
          <p:nvSpPr>
            <p:cNvPr id="6" name="Freeform 10" descr="© INSCALE GmbH, 26.05.2010&#10;http://www.presentationload.com/"/>
            <p:cNvSpPr>
              <a:spLocks/>
            </p:cNvSpPr>
            <p:nvPr/>
          </p:nvSpPr>
          <p:spPr bwMode="auto">
            <a:xfrm>
              <a:off x="2658" y="1967"/>
              <a:ext cx="972" cy="1700"/>
            </a:xfrm>
            <a:custGeom>
              <a:avLst/>
              <a:gdLst/>
              <a:ahLst/>
              <a:cxnLst>
                <a:cxn ang="0">
                  <a:pos x="295" y="136"/>
                </a:cxn>
                <a:cxn ang="0">
                  <a:pos x="445" y="257"/>
                </a:cxn>
                <a:cxn ang="0">
                  <a:pos x="0" y="1377"/>
                </a:cxn>
                <a:cxn ang="0">
                  <a:pos x="316" y="1377"/>
                </a:cxn>
                <a:cxn ang="0">
                  <a:pos x="626" y="403"/>
                </a:cxn>
                <a:cxn ang="0">
                  <a:pos x="759" y="510"/>
                </a:cxn>
                <a:cxn ang="0">
                  <a:pos x="788" y="0"/>
                </a:cxn>
                <a:cxn ang="0">
                  <a:pos x="295" y="136"/>
                </a:cxn>
              </a:cxnLst>
              <a:rect l="0" t="0" r="r" b="b"/>
              <a:pathLst>
                <a:path w="788" h="1377">
                  <a:moveTo>
                    <a:pt x="295" y="136"/>
                  </a:moveTo>
                  <a:cubicBezTo>
                    <a:pt x="445" y="257"/>
                    <a:pt x="445" y="257"/>
                    <a:pt x="445" y="257"/>
                  </a:cubicBezTo>
                  <a:cubicBezTo>
                    <a:pt x="72" y="638"/>
                    <a:pt x="0" y="1377"/>
                    <a:pt x="0" y="1377"/>
                  </a:cubicBezTo>
                  <a:cubicBezTo>
                    <a:pt x="316" y="1377"/>
                    <a:pt x="316" y="1377"/>
                    <a:pt x="316" y="1377"/>
                  </a:cubicBezTo>
                  <a:cubicBezTo>
                    <a:pt x="316" y="1377"/>
                    <a:pt x="328" y="805"/>
                    <a:pt x="626" y="403"/>
                  </a:cubicBezTo>
                  <a:cubicBezTo>
                    <a:pt x="759" y="510"/>
                    <a:pt x="759" y="510"/>
                    <a:pt x="759" y="510"/>
                  </a:cubicBezTo>
                  <a:cubicBezTo>
                    <a:pt x="788" y="0"/>
                    <a:pt x="788" y="0"/>
                    <a:pt x="788" y="0"/>
                  </a:cubicBezTo>
                  <a:lnTo>
                    <a:pt x="295" y="136"/>
                  </a:lnTo>
                  <a:close/>
                </a:path>
              </a:pathLst>
            </a:custGeom>
            <a:solidFill>
              <a:schemeClr val="bg1">
                <a:lumMod val="85000"/>
              </a:schemeClr>
            </a:solidFill>
            <a:ln w="12700" algn="ctr">
              <a:noFill/>
              <a:miter lim="800000"/>
              <a:headEnd/>
              <a:tailEnd/>
            </a:ln>
            <a:effectLst>
              <a:outerShdw blurRad="127000" dist="63500" dir="2700000" algn="tl" rotWithShape="0">
                <a:prstClr val="black">
                  <a:alpha val="40000"/>
                </a:prstClr>
              </a:outerShdw>
            </a:effectLst>
            <a:sp3d extrusionH="190500">
              <a:bevelT w="50800" h="50800" prst="relaxedInset"/>
            </a:sp3d>
          </p:spPr>
          <p:txBody>
            <a:bodyPr lIns="162000" tIns="54000" rIns="0" bIns="54000" anchor="ctr"/>
            <a:lstStyle/>
            <a:p>
              <a:pPr defTabSz="601266" eaLnBrk="0" hangingPunct="0">
                <a:lnSpc>
                  <a:spcPct val="95000"/>
                </a:lnSpc>
                <a:spcAft>
                  <a:spcPts val="600"/>
                </a:spcAft>
              </a:pPr>
              <a:endParaRPr lang="en-US" sz="1350" b="1">
                <a:solidFill>
                  <a:srgbClr val="000000"/>
                </a:solidFill>
                <a:cs typeface="Arial" charset="0"/>
              </a:endParaRPr>
            </a:p>
          </p:txBody>
        </p:sp>
        <p:sp>
          <p:nvSpPr>
            <p:cNvPr id="7" name="Freeform 11" descr="© INSCALE GmbH, 26.05.2010&#10;http://www.presentationload.com/"/>
            <p:cNvSpPr>
              <a:spLocks/>
            </p:cNvSpPr>
            <p:nvPr/>
          </p:nvSpPr>
          <p:spPr bwMode="auto">
            <a:xfrm flipH="1">
              <a:off x="2044" y="1967"/>
              <a:ext cx="972" cy="1700"/>
            </a:xfrm>
            <a:custGeom>
              <a:avLst/>
              <a:gdLst/>
              <a:ahLst/>
              <a:cxnLst>
                <a:cxn ang="0">
                  <a:pos x="295" y="136"/>
                </a:cxn>
                <a:cxn ang="0">
                  <a:pos x="445" y="257"/>
                </a:cxn>
                <a:cxn ang="0">
                  <a:pos x="0" y="1377"/>
                </a:cxn>
                <a:cxn ang="0">
                  <a:pos x="316" y="1377"/>
                </a:cxn>
                <a:cxn ang="0">
                  <a:pos x="626" y="403"/>
                </a:cxn>
                <a:cxn ang="0">
                  <a:pos x="759" y="510"/>
                </a:cxn>
                <a:cxn ang="0">
                  <a:pos x="788" y="0"/>
                </a:cxn>
                <a:cxn ang="0">
                  <a:pos x="295" y="136"/>
                </a:cxn>
              </a:cxnLst>
              <a:rect l="0" t="0" r="r" b="b"/>
              <a:pathLst>
                <a:path w="788" h="1377">
                  <a:moveTo>
                    <a:pt x="295" y="136"/>
                  </a:moveTo>
                  <a:cubicBezTo>
                    <a:pt x="445" y="257"/>
                    <a:pt x="445" y="257"/>
                    <a:pt x="445" y="257"/>
                  </a:cubicBezTo>
                  <a:cubicBezTo>
                    <a:pt x="72" y="638"/>
                    <a:pt x="0" y="1377"/>
                    <a:pt x="0" y="1377"/>
                  </a:cubicBezTo>
                  <a:cubicBezTo>
                    <a:pt x="316" y="1377"/>
                    <a:pt x="316" y="1377"/>
                    <a:pt x="316" y="1377"/>
                  </a:cubicBezTo>
                  <a:cubicBezTo>
                    <a:pt x="316" y="1377"/>
                    <a:pt x="328" y="805"/>
                    <a:pt x="626" y="403"/>
                  </a:cubicBezTo>
                  <a:cubicBezTo>
                    <a:pt x="759" y="510"/>
                    <a:pt x="759" y="510"/>
                    <a:pt x="759" y="510"/>
                  </a:cubicBezTo>
                  <a:cubicBezTo>
                    <a:pt x="788" y="0"/>
                    <a:pt x="788" y="0"/>
                    <a:pt x="788" y="0"/>
                  </a:cubicBezTo>
                  <a:lnTo>
                    <a:pt x="295" y="136"/>
                  </a:lnTo>
                  <a:close/>
                </a:path>
              </a:pathLst>
            </a:custGeom>
            <a:solidFill>
              <a:schemeClr val="tx2">
                <a:lumMod val="60000"/>
                <a:lumOff val="40000"/>
              </a:schemeClr>
            </a:solidFill>
            <a:ln w="12700">
              <a:noFill/>
              <a:miter lim="800000"/>
              <a:headEnd/>
              <a:tailEnd/>
            </a:ln>
            <a:effectLst>
              <a:outerShdw blurRad="127000" dist="63500" dir="2700000" algn="tl" rotWithShape="0">
                <a:prstClr val="black">
                  <a:alpha val="40000"/>
                </a:prstClr>
              </a:outerShdw>
            </a:effectLst>
            <a:sp3d extrusionH="190500">
              <a:bevelT w="50800" h="50800" prst="relaxedInset"/>
            </a:sp3d>
          </p:spPr>
          <p:txBody>
            <a:bodyPr lIns="162000" tIns="54000" rIns="0" bIns="54000" anchor="ctr"/>
            <a:lstStyle/>
            <a:p>
              <a:pPr defTabSz="601266" eaLnBrk="0" hangingPunct="0"/>
              <a:endParaRPr lang="en-US" sz="1350" b="1">
                <a:solidFill>
                  <a:srgbClr val="FFFFFF"/>
                </a:solidFill>
                <a:effectLst>
                  <a:outerShdw blurRad="190500" algn="ctr" rotWithShape="0">
                    <a:prstClr val="black">
                      <a:alpha val="50000"/>
                    </a:prstClr>
                  </a:outerShdw>
                </a:effectLst>
                <a:cs typeface="Arial" charset="0"/>
              </a:endParaRPr>
            </a:p>
          </p:txBody>
        </p:sp>
      </p:grpSp>
      <p:sp>
        <p:nvSpPr>
          <p:cNvPr id="14" name="Rectangle 19"/>
          <p:cNvSpPr>
            <a:spLocks noChangeArrowheads="1"/>
          </p:cNvSpPr>
          <p:nvPr/>
        </p:nvSpPr>
        <p:spPr bwMode="gray">
          <a:xfrm>
            <a:off x="394970" y="1874391"/>
            <a:ext cx="3908089" cy="2350974"/>
          </a:xfrm>
          <a:prstGeom prst="rect">
            <a:avLst/>
          </a:prstGeom>
          <a:solidFill>
            <a:schemeClr val="bg1"/>
          </a:solidFill>
          <a:ln w="9525">
            <a:solidFill>
              <a:schemeClr val="bg1">
                <a:lumMod val="65000"/>
              </a:schemeClr>
            </a:solidFill>
            <a:miter lim="800000"/>
            <a:headEnd/>
            <a:tailEnd/>
          </a:ln>
          <a:effectLst/>
        </p:spPr>
        <p:txBody>
          <a:bodyPr lIns="81000" tIns="81000" rIns="54000" bIns="0" anchor="t"/>
          <a:lstStyle/>
          <a:p>
            <a:pPr algn="ctr" defTabSz="601266" eaLnBrk="0" hangingPunct="0">
              <a:lnSpc>
                <a:spcPct val="95000"/>
              </a:lnSpc>
              <a:spcAft>
                <a:spcPts val="600"/>
              </a:spcAft>
            </a:pPr>
            <a:r>
              <a:rPr lang="lt-LT" sz="1575" dirty="0">
                <a:solidFill>
                  <a:schemeClr val="tx2"/>
                </a:solidFill>
                <a:cs typeface="Arial" charset="0"/>
              </a:rPr>
              <a:t>2002 -2016 (versija 1, 2, 3)</a:t>
            </a:r>
            <a:endParaRPr lang="pl-PL" sz="1575" dirty="0">
              <a:solidFill>
                <a:schemeClr val="tx2"/>
              </a:solidFill>
              <a:cs typeface="Arial" charset="0"/>
            </a:endParaRPr>
          </a:p>
          <a:p>
            <a:pPr marL="162000" indent="-162000">
              <a:lnSpc>
                <a:spcPct val="95000"/>
              </a:lnSpc>
              <a:spcAft>
                <a:spcPts val="600"/>
              </a:spcAft>
              <a:buClr>
                <a:schemeClr val="accent1"/>
              </a:buClr>
              <a:buSzPct val="120000"/>
              <a:buFont typeface="Arial" panose="020B0604020202020204" pitchFamily="34" charset="0"/>
              <a:buChar char="•"/>
              <a:defRPr/>
            </a:pPr>
            <a:r>
              <a:rPr lang="lt-LT" sz="1500" dirty="0">
                <a:cs typeface="Arial" charset="0"/>
              </a:rPr>
              <a:t>Sistema mokyklos </a:t>
            </a:r>
            <a:r>
              <a:rPr lang="lt-LT" sz="1500" b="1" dirty="0">
                <a:cs typeface="Arial" charset="0"/>
              </a:rPr>
              <a:t>bibliotekininkui</a:t>
            </a:r>
          </a:p>
          <a:p>
            <a:pPr marL="162000" indent="-162000">
              <a:lnSpc>
                <a:spcPct val="95000"/>
              </a:lnSpc>
              <a:spcAft>
                <a:spcPts val="600"/>
              </a:spcAft>
              <a:buClr>
                <a:schemeClr val="accent1"/>
              </a:buClr>
              <a:buSzPct val="120000"/>
              <a:buFont typeface="Arial" panose="020B0604020202020204" pitchFamily="34" charset="0"/>
              <a:buChar char="•"/>
              <a:defRPr/>
            </a:pPr>
            <a:r>
              <a:rPr lang="lt-LT" sz="1500" b="1" dirty="0">
                <a:cs typeface="Arial" charset="0"/>
              </a:rPr>
              <a:t>Programa </a:t>
            </a:r>
            <a:r>
              <a:rPr lang="lt-LT" sz="1500" dirty="0">
                <a:cs typeface="Arial" charset="0"/>
              </a:rPr>
              <a:t>diegiama į bibliotekininko kompiuterį</a:t>
            </a:r>
          </a:p>
          <a:p>
            <a:pPr marL="162000" indent="-162000">
              <a:lnSpc>
                <a:spcPct val="95000"/>
              </a:lnSpc>
              <a:spcAft>
                <a:spcPts val="600"/>
              </a:spcAft>
              <a:buClr>
                <a:schemeClr val="accent1"/>
              </a:buClr>
              <a:buSzPct val="120000"/>
              <a:buFont typeface="Arial" panose="020B0604020202020204" pitchFamily="34" charset="0"/>
              <a:buChar char="•"/>
              <a:defRPr/>
            </a:pPr>
            <a:r>
              <a:rPr lang="lt-LT" sz="1500" b="1" dirty="0">
                <a:cs typeface="Arial" charset="0"/>
              </a:rPr>
              <a:t>Leidinių aprašymas </a:t>
            </a:r>
            <a:r>
              <a:rPr lang="lt-LT" sz="1500" dirty="0">
                <a:cs typeface="Arial" charset="0"/>
              </a:rPr>
              <a:t>ir </a:t>
            </a:r>
            <a:r>
              <a:rPr lang="lt-LT" sz="1500" b="1" dirty="0">
                <a:cs typeface="Arial" charset="0"/>
              </a:rPr>
              <a:t>apskaita</a:t>
            </a:r>
            <a:endParaRPr lang="en-GB" sz="1500" b="1" dirty="0">
              <a:cs typeface="Arial" charset="0"/>
            </a:endParaRPr>
          </a:p>
          <a:p>
            <a:pPr marL="162000" indent="-162000">
              <a:lnSpc>
                <a:spcPct val="95000"/>
              </a:lnSpc>
              <a:spcAft>
                <a:spcPts val="600"/>
              </a:spcAft>
              <a:buClr>
                <a:schemeClr val="accent1"/>
              </a:buClr>
              <a:buSzPct val="120000"/>
              <a:buFont typeface="Arial" panose="020B0604020202020204" pitchFamily="34" charset="0"/>
              <a:buChar char="•"/>
              <a:defRPr/>
            </a:pPr>
            <a:r>
              <a:rPr lang="lt-LT" sz="1500" dirty="0">
                <a:cs typeface="Arial" charset="0"/>
              </a:rPr>
              <a:t>Diegimas virš 250 mokyklų bibliotekų</a:t>
            </a:r>
            <a:endParaRPr lang="en-US" sz="1500" dirty="0">
              <a:cs typeface="Arial" charset="0"/>
            </a:endParaRPr>
          </a:p>
        </p:txBody>
      </p:sp>
      <p:sp>
        <p:nvSpPr>
          <p:cNvPr id="15" name="Rectangle 19"/>
          <p:cNvSpPr>
            <a:spLocks noChangeArrowheads="1"/>
          </p:cNvSpPr>
          <p:nvPr/>
        </p:nvSpPr>
        <p:spPr bwMode="gray">
          <a:xfrm>
            <a:off x="4601186" y="1874391"/>
            <a:ext cx="4218972" cy="2350974"/>
          </a:xfrm>
          <a:prstGeom prst="rect">
            <a:avLst/>
          </a:prstGeom>
          <a:solidFill>
            <a:schemeClr val="bg1"/>
          </a:solidFill>
          <a:ln w="9525">
            <a:solidFill>
              <a:schemeClr val="bg1">
                <a:lumMod val="65000"/>
              </a:schemeClr>
            </a:solidFill>
            <a:miter lim="800000"/>
            <a:headEnd/>
            <a:tailEnd/>
          </a:ln>
          <a:effectLst/>
        </p:spPr>
        <p:txBody>
          <a:bodyPr lIns="81000" tIns="81000" rIns="54000" bIns="0" anchor="t"/>
          <a:lstStyle/>
          <a:p>
            <a:pPr algn="ctr" defTabSz="601266" eaLnBrk="0" hangingPunct="0">
              <a:lnSpc>
                <a:spcPct val="95000"/>
              </a:lnSpc>
              <a:spcAft>
                <a:spcPts val="600"/>
              </a:spcAft>
            </a:pPr>
            <a:r>
              <a:rPr lang="lt-LT" sz="1575" dirty="0">
                <a:solidFill>
                  <a:schemeClr val="tx2"/>
                </a:solidFill>
                <a:cs typeface="Arial" charset="0"/>
              </a:rPr>
              <a:t>2017 – 2020 (versija 4)</a:t>
            </a:r>
            <a:endParaRPr lang="pl-PL" sz="1575" dirty="0">
              <a:solidFill>
                <a:schemeClr val="tx2"/>
              </a:solidFill>
              <a:cs typeface="Arial" charset="0"/>
            </a:endParaRPr>
          </a:p>
          <a:p>
            <a:pPr marL="162000" indent="-162000">
              <a:lnSpc>
                <a:spcPct val="95000"/>
              </a:lnSpc>
              <a:spcAft>
                <a:spcPts val="600"/>
              </a:spcAft>
              <a:buClr>
                <a:schemeClr val="accent1"/>
              </a:buClr>
              <a:buSzPct val="120000"/>
              <a:buFont typeface="Arial" panose="020B0604020202020204" pitchFamily="34" charset="0"/>
              <a:buChar char="•"/>
              <a:defRPr/>
            </a:pPr>
            <a:r>
              <a:rPr lang="lt-LT" sz="1500" dirty="0">
                <a:cs typeface="Arial" charset="0"/>
              </a:rPr>
              <a:t>Sistema mokyklos </a:t>
            </a:r>
            <a:r>
              <a:rPr lang="lt-LT" sz="1500" b="1" dirty="0">
                <a:cs typeface="Arial" charset="0"/>
              </a:rPr>
              <a:t>bibliotekininkui</a:t>
            </a:r>
            <a:r>
              <a:rPr lang="lt-LT" sz="1500" dirty="0">
                <a:cs typeface="Arial" charset="0"/>
              </a:rPr>
              <a:t> ir </a:t>
            </a:r>
            <a:r>
              <a:rPr lang="lt-LT" sz="1500" b="1" dirty="0">
                <a:cs typeface="Arial" charset="0"/>
              </a:rPr>
              <a:t>bendruomenei</a:t>
            </a:r>
            <a:endParaRPr lang="en-GB" sz="1500" dirty="0">
              <a:cs typeface="Arial" charset="0"/>
            </a:endParaRPr>
          </a:p>
          <a:p>
            <a:pPr marL="162000" indent="-162000">
              <a:lnSpc>
                <a:spcPct val="95000"/>
              </a:lnSpc>
              <a:spcAft>
                <a:spcPts val="600"/>
              </a:spcAft>
              <a:buClr>
                <a:schemeClr val="accent1"/>
              </a:buClr>
              <a:buSzPct val="120000"/>
              <a:buFont typeface="Arial" panose="020B0604020202020204" pitchFamily="34" charset="0"/>
              <a:buChar char="•"/>
              <a:defRPr/>
            </a:pPr>
            <a:r>
              <a:rPr lang="lt-LT" sz="1500" dirty="0">
                <a:cs typeface="Arial" charset="0"/>
              </a:rPr>
              <a:t>Funkcionuojanti kaip </a:t>
            </a:r>
            <a:r>
              <a:rPr lang="lt-LT" sz="1500" b="1" dirty="0">
                <a:cs typeface="Arial" charset="0"/>
              </a:rPr>
              <a:t>paslauga </a:t>
            </a:r>
            <a:r>
              <a:rPr lang="lt-LT" sz="1500" dirty="0">
                <a:cs typeface="Arial" charset="0"/>
              </a:rPr>
              <a:t>debesų technologijos principu</a:t>
            </a:r>
          </a:p>
          <a:p>
            <a:pPr marL="162000" indent="-162000">
              <a:lnSpc>
                <a:spcPct val="95000"/>
              </a:lnSpc>
              <a:spcAft>
                <a:spcPts val="600"/>
              </a:spcAft>
              <a:buClr>
                <a:schemeClr val="accent1"/>
              </a:buClr>
              <a:buSzPct val="120000"/>
              <a:buFont typeface="Arial" panose="020B0604020202020204" pitchFamily="34" charset="0"/>
              <a:buChar char="•"/>
              <a:defRPr/>
            </a:pPr>
            <a:r>
              <a:rPr lang="lt-LT" sz="1500" b="1" dirty="0">
                <a:cs typeface="Arial" charset="0"/>
              </a:rPr>
              <a:t>Visi veiklos procesai</a:t>
            </a:r>
          </a:p>
          <a:p>
            <a:pPr marL="162000" indent="-162000">
              <a:lnSpc>
                <a:spcPct val="95000"/>
              </a:lnSpc>
              <a:spcAft>
                <a:spcPts val="600"/>
              </a:spcAft>
              <a:buClr>
                <a:schemeClr val="accent1"/>
              </a:buClr>
              <a:buSzPct val="120000"/>
              <a:buFont typeface="Arial" panose="020B0604020202020204" pitchFamily="34" charset="0"/>
              <a:buChar char="•"/>
              <a:defRPr/>
            </a:pPr>
            <a:r>
              <a:rPr lang="lt-LT" sz="1500" dirty="0">
                <a:cs typeface="Arial" charset="0"/>
              </a:rPr>
              <a:t>Paveldėti visas gerąsias LIBIS savybes</a:t>
            </a:r>
          </a:p>
          <a:p>
            <a:pPr marL="162000" indent="-162000">
              <a:lnSpc>
                <a:spcPct val="95000"/>
              </a:lnSpc>
              <a:spcAft>
                <a:spcPts val="600"/>
              </a:spcAft>
              <a:buClr>
                <a:schemeClr val="accent1"/>
              </a:buClr>
              <a:buSzPct val="120000"/>
              <a:buFont typeface="Arial" panose="020B0604020202020204" pitchFamily="34" charset="0"/>
              <a:buChar char="•"/>
              <a:defRPr/>
            </a:pPr>
            <a:r>
              <a:rPr lang="lt-LT" sz="1500" dirty="0">
                <a:cs typeface="Arial" charset="0"/>
              </a:rPr>
              <a:t>Naudoja beveik 150 mokyk</a:t>
            </a:r>
            <a:r>
              <a:rPr lang="en-GB" sz="1500" dirty="0">
                <a:cs typeface="Arial" charset="0"/>
              </a:rPr>
              <a:t>l</a:t>
            </a:r>
            <a:r>
              <a:rPr lang="lt-LT" sz="1500" dirty="0">
                <a:cs typeface="Arial" charset="0"/>
              </a:rPr>
              <a:t>ų</a:t>
            </a:r>
            <a:r>
              <a:rPr lang="lt-LT" sz="1500" b="1" dirty="0">
                <a:cs typeface="Arial" charset="0"/>
              </a:rPr>
              <a:t> </a:t>
            </a:r>
          </a:p>
          <a:p>
            <a:pPr marL="162000" indent="-162000">
              <a:lnSpc>
                <a:spcPct val="95000"/>
              </a:lnSpc>
              <a:spcAft>
                <a:spcPts val="600"/>
              </a:spcAft>
              <a:buClr>
                <a:schemeClr val="accent1"/>
              </a:buClr>
              <a:buSzPct val="120000"/>
              <a:buFont typeface="Arial" panose="020B0604020202020204" pitchFamily="34" charset="0"/>
              <a:buChar char="•"/>
              <a:defRPr/>
            </a:pPr>
            <a:endParaRPr lang="lt-LT" sz="1500" dirty="0">
              <a:cs typeface="Arial" charset="0"/>
            </a:endParaRPr>
          </a:p>
        </p:txBody>
      </p:sp>
    </p:spTree>
    <p:extLst>
      <p:ext uri="{BB962C8B-B14F-4D97-AF65-F5344CB8AC3E}">
        <p14:creationId xmlns:p14="http://schemas.microsoft.com/office/powerpoint/2010/main" val="39447022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fld id="{9DC1E638-3F78-4E0D-883A-B278700C48C0}" type="slidenum">
              <a:rPr lang="pl-PL" smtClean="0"/>
              <a:pPr/>
              <a:t>9</a:t>
            </a:fld>
            <a:endParaRPr lang="pl-PL"/>
          </a:p>
        </p:txBody>
      </p:sp>
      <p:sp>
        <p:nvSpPr>
          <p:cNvPr id="3" name="Symbol zastępczy tekstu 2"/>
          <p:cNvSpPr>
            <a:spLocks noGrp="1"/>
          </p:cNvSpPr>
          <p:nvPr>
            <p:ph type="body" sz="quarter" idx="13"/>
          </p:nvPr>
        </p:nvSpPr>
        <p:spPr/>
        <p:txBody>
          <a:bodyPr/>
          <a:lstStyle/>
          <a:p>
            <a:r>
              <a:rPr lang="lt-LT" dirty="0"/>
              <a:t>Sistema bibliotekininkui ir bendruomenei</a:t>
            </a:r>
            <a:endParaRPr lang="en-GB" dirty="0"/>
          </a:p>
        </p:txBody>
      </p:sp>
      <p:sp>
        <p:nvSpPr>
          <p:cNvPr id="4" name="Tytuł 3"/>
          <p:cNvSpPr>
            <a:spLocks noGrp="1"/>
          </p:cNvSpPr>
          <p:nvPr>
            <p:ph type="title"/>
          </p:nvPr>
        </p:nvSpPr>
        <p:spPr/>
        <p:txBody>
          <a:bodyPr/>
          <a:lstStyle/>
          <a:p>
            <a:r>
              <a:rPr lang="lt-LT" dirty="0"/>
              <a:t>MOBIS sudėtis</a:t>
            </a:r>
            <a:endParaRPr lang="pl-PL" dirty="0"/>
          </a:p>
        </p:txBody>
      </p:sp>
      <p:sp>
        <p:nvSpPr>
          <p:cNvPr id="14" name="Rectangle 19"/>
          <p:cNvSpPr>
            <a:spLocks noChangeArrowheads="1"/>
          </p:cNvSpPr>
          <p:nvPr/>
        </p:nvSpPr>
        <p:spPr bwMode="gray">
          <a:xfrm>
            <a:off x="394970" y="1771997"/>
            <a:ext cx="4085999" cy="3269110"/>
          </a:xfrm>
          <a:prstGeom prst="rect">
            <a:avLst/>
          </a:prstGeom>
          <a:solidFill>
            <a:schemeClr val="bg1"/>
          </a:solidFill>
          <a:ln w="9525">
            <a:solidFill>
              <a:schemeClr val="bg1">
                <a:lumMod val="65000"/>
              </a:schemeClr>
            </a:solidFill>
            <a:miter lim="800000"/>
            <a:headEnd/>
            <a:tailEnd/>
          </a:ln>
          <a:effectLst/>
        </p:spPr>
        <p:txBody>
          <a:bodyPr lIns="81000" tIns="81000" rIns="54000" bIns="0" anchor="t"/>
          <a:lstStyle/>
          <a:p>
            <a:pPr algn="ctr" defTabSz="601266" eaLnBrk="0" hangingPunct="0">
              <a:lnSpc>
                <a:spcPct val="95000"/>
              </a:lnSpc>
              <a:spcAft>
                <a:spcPts val="600"/>
              </a:spcAft>
            </a:pPr>
            <a:r>
              <a:rPr lang="lt-LT" sz="1575" dirty="0">
                <a:solidFill>
                  <a:schemeClr val="tx2"/>
                </a:solidFill>
                <a:cs typeface="Arial" charset="0"/>
              </a:rPr>
              <a:t>MOBIS veiklai</a:t>
            </a:r>
            <a:endParaRPr lang="pl-PL" sz="1575" dirty="0">
              <a:solidFill>
                <a:schemeClr val="tx2"/>
              </a:solidFill>
              <a:cs typeface="Arial" charset="0"/>
            </a:endParaRPr>
          </a:p>
          <a:p>
            <a:pPr marL="162000" indent="-162000">
              <a:lnSpc>
                <a:spcPct val="95000"/>
              </a:lnSpc>
              <a:spcAft>
                <a:spcPts val="600"/>
              </a:spcAft>
              <a:buClr>
                <a:schemeClr val="accent1"/>
              </a:buClr>
              <a:buSzPct val="120000"/>
              <a:buFont typeface="Arial" panose="020B0604020202020204" pitchFamily="34" charset="0"/>
              <a:buChar char="•"/>
              <a:defRPr/>
            </a:pPr>
            <a:r>
              <a:rPr lang="lt-LT" sz="1500" b="1" dirty="0">
                <a:cs typeface="Arial" charset="0"/>
              </a:rPr>
              <a:t>Katalogavimas</a:t>
            </a:r>
            <a:r>
              <a:rPr lang="lt-LT" sz="1500" dirty="0">
                <a:cs typeface="Arial" charset="0"/>
              </a:rPr>
              <a:t> – aprašų kūrimas panaudojant Lietuvos bibliotekų bazes, vardus-dalykus, naudojant sąsajas, išsaugant turinį </a:t>
            </a:r>
          </a:p>
          <a:p>
            <a:pPr marL="162000" indent="-162000">
              <a:lnSpc>
                <a:spcPct val="95000"/>
              </a:lnSpc>
              <a:spcAft>
                <a:spcPts val="600"/>
              </a:spcAft>
              <a:buClr>
                <a:schemeClr val="accent1"/>
              </a:buClr>
              <a:buSzPct val="120000"/>
              <a:buFont typeface="Arial" panose="020B0604020202020204" pitchFamily="34" charset="0"/>
              <a:buChar char="•"/>
              <a:defRPr/>
            </a:pPr>
            <a:r>
              <a:rPr lang="lt-LT" sz="1500" b="1" dirty="0">
                <a:cs typeface="Arial" charset="0"/>
              </a:rPr>
              <a:t>Komplektavimas</a:t>
            </a:r>
            <a:r>
              <a:rPr lang="lt-LT" sz="1500" dirty="0">
                <a:cs typeface="Arial" charset="0"/>
              </a:rPr>
              <a:t> – tiekėjai, saugojimo vietos, egzempliorių duomenys, judėjimas, periodika, brūkšniniai kodai, komplektavimo dokumentai</a:t>
            </a:r>
          </a:p>
          <a:p>
            <a:pPr marL="162000" indent="-162000">
              <a:lnSpc>
                <a:spcPct val="95000"/>
              </a:lnSpc>
              <a:spcAft>
                <a:spcPts val="600"/>
              </a:spcAft>
              <a:buClr>
                <a:schemeClr val="accent1"/>
              </a:buClr>
              <a:buSzPct val="120000"/>
              <a:buFont typeface="Arial" panose="020B0604020202020204" pitchFamily="34" charset="0"/>
              <a:buChar char="•"/>
              <a:defRPr/>
            </a:pPr>
            <a:r>
              <a:rPr lang="lt-LT" sz="1500" b="1" dirty="0">
                <a:cs typeface="Arial" charset="0"/>
              </a:rPr>
              <a:t>Skaitytojų aptarnavimas </a:t>
            </a:r>
            <a:r>
              <a:rPr lang="lt-LT" sz="1500" dirty="0">
                <a:cs typeface="Arial" charset="0"/>
              </a:rPr>
              <a:t>– visa informacija susijusi informacija apie skaitytojus, jų užsakymais, išdavimu, gražinimu</a:t>
            </a:r>
          </a:p>
          <a:p>
            <a:pPr marL="162000" indent="-162000">
              <a:lnSpc>
                <a:spcPct val="95000"/>
              </a:lnSpc>
              <a:spcAft>
                <a:spcPts val="600"/>
              </a:spcAft>
              <a:buClr>
                <a:schemeClr val="accent1"/>
              </a:buClr>
              <a:buSzPct val="120000"/>
              <a:buFont typeface="Arial" panose="020B0604020202020204" pitchFamily="34" charset="0"/>
              <a:buChar char="•"/>
              <a:defRPr/>
            </a:pPr>
            <a:r>
              <a:rPr lang="lt-LT" sz="1500" b="1" dirty="0">
                <a:cs typeface="Arial" charset="0"/>
              </a:rPr>
              <a:t>Administravimas</a:t>
            </a:r>
            <a:r>
              <a:rPr lang="lt-LT" sz="1500" dirty="0">
                <a:cs typeface="Arial" charset="0"/>
              </a:rPr>
              <a:t> – vartotojų </a:t>
            </a:r>
            <a:br>
              <a:rPr lang="lt-LT" sz="1500" dirty="0">
                <a:cs typeface="Arial" charset="0"/>
              </a:rPr>
            </a:br>
            <a:r>
              <a:rPr lang="lt-LT" sz="1500" dirty="0">
                <a:cs typeface="Arial" charset="0"/>
              </a:rPr>
              <a:t>įgaliojimai, koduoti duomenys, </a:t>
            </a:r>
            <a:br>
              <a:rPr lang="lt-LT" sz="1500" dirty="0">
                <a:cs typeface="Arial" charset="0"/>
              </a:rPr>
            </a:br>
            <a:r>
              <a:rPr lang="lt-LT" sz="1500" dirty="0">
                <a:cs typeface="Arial" charset="0"/>
              </a:rPr>
              <a:t>spausdinimo formos </a:t>
            </a:r>
          </a:p>
        </p:txBody>
      </p:sp>
      <p:sp>
        <p:nvSpPr>
          <p:cNvPr id="15" name="Rectangle 19"/>
          <p:cNvSpPr>
            <a:spLocks noChangeArrowheads="1"/>
          </p:cNvSpPr>
          <p:nvPr/>
        </p:nvSpPr>
        <p:spPr bwMode="gray">
          <a:xfrm>
            <a:off x="4607564" y="1771997"/>
            <a:ext cx="4218972" cy="3269110"/>
          </a:xfrm>
          <a:prstGeom prst="rect">
            <a:avLst/>
          </a:prstGeom>
          <a:solidFill>
            <a:schemeClr val="bg1"/>
          </a:solidFill>
          <a:ln w="9525">
            <a:solidFill>
              <a:schemeClr val="bg1">
                <a:lumMod val="65000"/>
              </a:schemeClr>
            </a:solidFill>
            <a:miter lim="800000"/>
            <a:headEnd/>
            <a:tailEnd/>
          </a:ln>
          <a:effectLst/>
        </p:spPr>
        <p:txBody>
          <a:bodyPr lIns="81000" tIns="81000" rIns="54000" bIns="0" anchor="t"/>
          <a:lstStyle/>
          <a:p>
            <a:pPr algn="ctr" defTabSz="601266" eaLnBrk="0" hangingPunct="0">
              <a:lnSpc>
                <a:spcPct val="95000"/>
              </a:lnSpc>
              <a:spcAft>
                <a:spcPts val="600"/>
              </a:spcAft>
            </a:pPr>
            <a:r>
              <a:rPr lang="lt-LT" sz="1575" dirty="0">
                <a:solidFill>
                  <a:schemeClr val="tx2"/>
                </a:solidFill>
                <a:cs typeface="Arial" charset="0"/>
              </a:rPr>
              <a:t>MOBIS elektroninis katalogas</a:t>
            </a:r>
            <a:endParaRPr lang="pl-PL" sz="1575" dirty="0">
              <a:solidFill>
                <a:schemeClr val="tx2"/>
              </a:solidFill>
              <a:cs typeface="Arial" charset="0"/>
            </a:endParaRPr>
          </a:p>
          <a:p>
            <a:pPr marL="162000" indent="-162000">
              <a:lnSpc>
                <a:spcPct val="95000"/>
              </a:lnSpc>
              <a:spcAft>
                <a:spcPts val="600"/>
              </a:spcAft>
              <a:buClr>
                <a:schemeClr val="accent1"/>
              </a:buClr>
              <a:buSzPct val="120000"/>
              <a:buFont typeface="Arial" panose="020B0604020202020204" pitchFamily="34" charset="0"/>
              <a:buChar char="•"/>
              <a:defRPr/>
            </a:pPr>
            <a:r>
              <a:rPr lang="lt-LT" sz="1500" b="1" dirty="0">
                <a:cs typeface="Arial" charset="0"/>
              </a:rPr>
              <a:t>Paieška </a:t>
            </a:r>
            <a:r>
              <a:rPr lang="lt-LT" sz="1500" dirty="0">
                <a:cs typeface="Arial" charset="0"/>
              </a:rPr>
              <a:t>– universali, bei pagal autorių, tematika, dokumento tipą, kalbą, rūšiavimas</a:t>
            </a:r>
          </a:p>
          <a:p>
            <a:pPr marL="162000" indent="-162000">
              <a:lnSpc>
                <a:spcPct val="95000"/>
              </a:lnSpc>
              <a:spcAft>
                <a:spcPts val="600"/>
              </a:spcAft>
              <a:buClr>
                <a:schemeClr val="accent1"/>
              </a:buClr>
              <a:buSzPct val="120000"/>
              <a:buFont typeface="Arial" panose="020B0604020202020204" pitchFamily="34" charset="0"/>
              <a:buChar char="•"/>
              <a:defRPr/>
            </a:pPr>
            <a:r>
              <a:rPr lang="lt-LT" sz="1500" b="1" dirty="0">
                <a:cs typeface="Arial" charset="0"/>
              </a:rPr>
              <a:t>Užsakymai </a:t>
            </a:r>
            <a:r>
              <a:rPr lang="lt-LT" sz="1500" dirty="0">
                <a:cs typeface="Arial" charset="0"/>
              </a:rPr>
              <a:t>– rezervuoti, užsakyti, pratęsti</a:t>
            </a:r>
          </a:p>
          <a:p>
            <a:pPr marL="162000" indent="-162000">
              <a:lnSpc>
                <a:spcPct val="95000"/>
              </a:lnSpc>
              <a:spcAft>
                <a:spcPts val="600"/>
              </a:spcAft>
              <a:buClr>
                <a:schemeClr val="accent1"/>
              </a:buClr>
              <a:buSzPct val="120000"/>
              <a:buFont typeface="Arial" panose="020B0604020202020204" pitchFamily="34" charset="0"/>
              <a:buChar char="•"/>
              <a:defRPr/>
            </a:pPr>
            <a:r>
              <a:rPr lang="lt-LT" sz="1500" b="1" dirty="0">
                <a:cs typeface="Arial" charset="0"/>
              </a:rPr>
              <a:t>Sąrašai </a:t>
            </a:r>
            <a:r>
              <a:rPr lang="lt-LT" sz="1500" dirty="0">
                <a:cs typeface="Arial" charset="0"/>
              </a:rPr>
              <a:t>– skaitomų, rezervuotų, mėgstamiausių </a:t>
            </a:r>
          </a:p>
          <a:p>
            <a:pPr marL="162000" indent="-162000">
              <a:lnSpc>
                <a:spcPct val="95000"/>
              </a:lnSpc>
              <a:spcAft>
                <a:spcPts val="600"/>
              </a:spcAft>
              <a:buClr>
                <a:schemeClr val="accent1"/>
              </a:buClr>
              <a:buSzPct val="120000"/>
              <a:buFont typeface="Arial" panose="020B0604020202020204" pitchFamily="34" charset="0"/>
              <a:buChar char="•"/>
              <a:defRPr/>
            </a:pPr>
            <a:r>
              <a:rPr lang="lt-LT" sz="1500" b="1" dirty="0">
                <a:cs typeface="Arial" charset="0"/>
              </a:rPr>
              <a:t>Būsenos </a:t>
            </a:r>
            <a:r>
              <a:rPr lang="lt-LT" sz="1500" dirty="0">
                <a:cs typeface="Arial" charset="0"/>
              </a:rPr>
              <a:t>– skaitomi, laisvi, rezervuoti</a:t>
            </a:r>
          </a:p>
          <a:p>
            <a:pPr marL="162000" indent="-162000">
              <a:lnSpc>
                <a:spcPct val="95000"/>
              </a:lnSpc>
              <a:spcAft>
                <a:spcPts val="600"/>
              </a:spcAft>
              <a:buClr>
                <a:schemeClr val="accent1"/>
              </a:buClr>
              <a:buSzPct val="120000"/>
              <a:buFont typeface="Arial" panose="020B0604020202020204" pitchFamily="34" charset="0"/>
              <a:buChar char="•"/>
              <a:defRPr/>
            </a:pPr>
            <a:r>
              <a:rPr lang="lt-LT" sz="1500" b="1" dirty="0">
                <a:cs typeface="Arial" charset="0"/>
              </a:rPr>
              <a:t>Terminai</a:t>
            </a:r>
            <a:r>
              <a:rPr lang="lt-LT" sz="1500" dirty="0">
                <a:cs typeface="Arial" charset="0"/>
              </a:rPr>
              <a:t> – iki kada skaitomas, iki kada rezervuotas, skolos </a:t>
            </a:r>
          </a:p>
          <a:p>
            <a:pPr marL="1533600" lvl="3" indent="-162000">
              <a:lnSpc>
                <a:spcPct val="95000"/>
              </a:lnSpc>
              <a:spcAft>
                <a:spcPts val="600"/>
              </a:spcAft>
              <a:buClr>
                <a:schemeClr val="accent1"/>
              </a:buClr>
              <a:buSzPct val="120000"/>
              <a:buFont typeface="Arial" panose="020B0604020202020204" pitchFamily="34" charset="0"/>
              <a:buChar char="•"/>
              <a:defRPr/>
            </a:pPr>
            <a:r>
              <a:rPr lang="lt-LT" sz="1500" dirty="0">
                <a:cs typeface="Arial" charset="0"/>
              </a:rPr>
              <a:t>Naudojimas nuotolinis internetu</a:t>
            </a:r>
          </a:p>
          <a:p>
            <a:pPr marL="1533600" lvl="3" indent="-162000">
              <a:lnSpc>
                <a:spcPct val="95000"/>
              </a:lnSpc>
              <a:spcAft>
                <a:spcPts val="600"/>
              </a:spcAft>
              <a:buClr>
                <a:schemeClr val="accent1"/>
              </a:buClr>
              <a:buSzPct val="120000"/>
              <a:buFont typeface="Arial" panose="020B0604020202020204" pitchFamily="34" charset="0"/>
              <a:buChar char="•"/>
              <a:defRPr/>
            </a:pPr>
            <a:r>
              <a:rPr lang="lt-LT" sz="1500" dirty="0">
                <a:cs typeface="Arial" charset="0"/>
              </a:rPr>
              <a:t>Mobiliuose įrenginiuose</a:t>
            </a:r>
          </a:p>
          <a:p>
            <a:pPr marL="1533600" lvl="3" indent="-162000">
              <a:lnSpc>
                <a:spcPct val="95000"/>
              </a:lnSpc>
              <a:spcAft>
                <a:spcPts val="600"/>
              </a:spcAft>
              <a:buClr>
                <a:schemeClr val="accent1"/>
              </a:buClr>
              <a:buSzPct val="120000"/>
              <a:buFont typeface="Arial" panose="020B0604020202020204" pitchFamily="34" charset="0"/>
              <a:buChar char="•"/>
              <a:defRPr/>
            </a:pPr>
            <a:endParaRPr lang="en-GB" sz="1500" dirty="0">
              <a:cs typeface="Arial" charset="0"/>
            </a:endParaRPr>
          </a:p>
          <a:p>
            <a:pPr marL="162000" indent="-162000">
              <a:lnSpc>
                <a:spcPct val="95000"/>
              </a:lnSpc>
              <a:spcAft>
                <a:spcPts val="600"/>
              </a:spcAft>
              <a:buClr>
                <a:schemeClr val="accent1"/>
              </a:buClr>
              <a:buSzPct val="120000"/>
              <a:buFont typeface="Arial" panose="020B0604020202020204" pitchFamily="34" charset="0"/>
              <a:buChar char="•"/>
              <a:defRPr/>
            </a:pPr>
            <a:endParaRPr lang="lt-LT" sz="1500" dirty="0">
              <a:cs typeface="Arial" charset="0"/>
            </a:endParaRPr>
          </a:p>
        </p:txBody>
      </p:sp>
      <p:grpSp>
        <p:nvGrpSpPr>
          <p:cNvPr id="5" name="Group 21"/>
          <p:cNvGrpSpPr>
            <a:grpSpLocks/>
          </p:cNvGrpSpPr>
          <p:nvPr/>
        </p:nvGrpSpPr>
        <p:grpSpPr bwMode="auto">
          <a:xfrm rot="10800000" flipH="1" flipV="1">
            <a:off x="3261090" y="4169317"/>
            <a:ext cx="2330330" cy="1923887"/>
            <a:chOff x="2044" y="1967"/>
            <a:chExt cx="1586" cy="1700"/>
          </a:xfrm>
          <a:effectLst>
            <a:outerShdw blurRad="215900" dist="190500" dir="13500000" algn="br" rotWithShape="0">
              <a:prstClr val="black">
                <a:alpha val="29000"/>
              </a:prstClr>
            </a:outerShdw>
          </a:effectLst>
          <a:scene3d>
            <a:camera prst="perspectiveRelaxedModerately"/>
            <a:lightRig rig="balanced" dir="t"/>
          </a:scene3d>
        </p:grpSpPr>
        <p:sp>
          <p:nvSpPr>
            <p:cNvPr id="6" name="Freeform 10" descr="© INSCALE GmbH, 26.05.2010&#10;http://www.presentationload.com/"/>
            <p:cNvSpPr>
              <a:spLocks/>
            </p:cNvSpPr>
            <p:nvPr/>
          </p:nvSpPr>
          <p:spPr bwMode="auto">
            <a:xfrm>
              <a:off x="2658" y="1967"/>
              <a:ext cx="972" cy="1700"/>
            </a:xfrm>
            <a:custGeom>
              <a:avLst/>
              <a:gdLst/>
              <a:ahLst/>
              <a:cxnLst>
                <a:cxn ang="0">
                  <a:pos x="295" y="136"/>
                </a:cxn>
                <a:cxn ang="0">
                  <a:pos x="445" y="257"/>
                </a:cxn>
                <a:cxn ang="0">
                  <a:pos x="0" y="1377"/>
                </a:cxn>
                <a:cxn ang="0">
                  <a:pos x="316" y="1377"/>
                </a:cxn>
                <a:cxn ang="0">
                  <a:pos x="626" y="403"/>
                </a:cxn>
                <a:cxn ang="0">
                  <a:pos x="759" y="510"/>
                </a:cxn>
                <a:cxn ang="0">
                  <a:pos x="788" y="0"/>
                </a:cxn>
                <a:cxn ang="0">
                  <a:pos x="295" y="136"/>
                </a:cxn>
              </a:cxnLst>
              <a:rect l="0" t="0" r="r" b="b"/>
              <a:pathLst>
                <a:path w="788" h="1377">
                  <a:moveTo>
                    <a:pt x="295" y="136"/>
                  </a:moveTo>
                  <a:cubicBezTo>
                    <a:pt x="445" y="257"/>
                    <a:pt x="445" y="257"/>
                    <a:pt x="445" y="257"/>
                  </a:cubicBezTo>
                  <a:cubicBezTo>
                    <a:pt x="72" y="638"/>
                    <a:pt x="0" y="1377"/>
                    <a:pt x="0" y="1377"/>
                  </a:cubicBezTo>
                  <a:cubicBezTo>
                    <a:pt x="316" y="1377"/>
                    <a:pt x="316" y="1377"/>
                    <a:pt x="316" y="1377"/>
                  </a:cubicBezTo>
                  <a:cubicBezTo>
                    <a:pt x="316" y="1377"/>
                    <a:pt x="328" y="805"/>
                    <a:pt x="626" y="403"/>
                  </a:cubicBezTo>
                  <a:cubicBezTo>
                    <a:pt x="759" y="510"/>
                    <a:pt x="759" y="510"/>
                    <a:pt x="759" y="510"/>
                  </a:cubicBezTo>
                  <a:cubicBezTo>
                    <a:pt x="788" y="0"/>
                    <a:pt x="788" y="0"/>
                    <a:pt x="788" y="0"/>
                  </a:cubicBezTo>
                  <a:lnTo>
                    <a:pt x="295" y="136"/>
                  </a:lnTo>
                  <a:close/>
                </a:path>
              </a:pathLst>
            </a:custGeom>
            <a:solidFill>
              <a:schemeClr val="bg1">
                <a:lumMod val="85000"/>
              </a:schemeClr>
            </a:solidFill>
            <a:ln w="12700" algn="ctr">
              <a:noFill/>
              <a:miter lim="800000"/>
              <a:headEnd/>
              <a:tailEnd/>
            </a:ln>
            <a:effectLst>
              <a:outerShdw blurRad="127000" dist="63500" dir="2700000" algn="tl" rotWithShape="0">
                <a:prstClr val="black">
                  <a:alpha val="40000"/>
                </a:prstClr>
              </a:outerShdw>
            </a:effectLst>
            <a:sp3d extrusionH="190500">
              <a:bevelT w="50800" h="50800" prst="relaxedInset"/>
            </a:sp3d>
          </p:spPr>
          <p:txBody>
            <a:bodyPr lIns="162000" tIns="54000" rIns="0" bIns="54000" anchor="ctr"/>
            <a:lstStyle/>
            <a:p>
              <a:pPr defTabSz="601266" eaLnBrk="0" hangingPunct="0">
                <a:lnSpc>
                  <a:spcPct val="95000"/>
                </a:lnSpc>
                <a:spcAft>
                  <a:spcPts val="600"/>
                </a:spcAft>
              </a:pPr>
              <a:endParaRPr lang="en-US" sz="1350" b="1">
                <a:solidFill>
                  <a:srgbClr val="000000"/>
                </a:solidFill>
                <a:cs typeface="Arial" charset="0"/>
              </a:endParaRPr>
            </a:p>
          </p:txBody>
        </p:sp>
        <p:sp>
          <p:nvSpPr>
            <p:cNvPr id="7" name="Freeform 11" descr="© INSCALE GmbH, 26.05.2010&#10;http://www.presentationload.com/"/>
            <p:cNvSpPr>
              <a:spLocks/>
            </p:cNvSpPr>
            <p:nvPr/>
          </p:nvSpPr>
          <p:spPr bwMode="auto">
            <a:xfrm flipH="1">
              <a:off x="2044" y="1967"/>
              <a:ext cx="972" cy="1700"/>
            </a:xfrm>
            <a:custGeom>
              <a:avLst/>
              <a:gdLst/>
              <a:ahLst/>
              <a:cxnLst>
                <a:cxn ang="0">
                  <a:pos x="295" y="136"/>
                </a:cxn>
                <a:cxn ang="0">
                  <a:pos x="445" y="257"/>
                </a:cxn>
                <a:cxn ang="0">
                  <a:pos x="0" y="1377"/>
                </a:cxn>
                <a:cxn ang="0">
                  <a:pos x="316" y="1377"/>
                </a:cxn>
                <a:cxn ang="0">
                  <a:pos x="626" y="403"/>
                </a:cxn>
                <a:cxn ang="0">
                  <a:pos x="759" y="510"/>
                </a:cxn>
                <a:cxn ang="0">
                  <a:pos x="788" y="0"/>
                </a:cxn>
                <a:cxn ang="0">
                  <a:pos x="295" y="136"/>
                </a:cxn>
              </a:cxnLst>
              <a:rect l="0" t="0" r="r" b="b"/>
              <a:pathLst>
                <a:path w="788" h="1377">
                  <a:moveTo>
                    <a:pt x="295" y="136"/>
                  </a:moveTo>
                  <a:cubicBezTo>
                    <a:pt x="445" y="257"/>
                    <a:pt x="445" y="257"/>
                    <a:pt x="445" y="257"/>
                  </a:cubicBezTo>
                  <a:cubicBezTo>
                    <a:pt x="72" y="638"/>
                    <a:pt x="0" y="1377"/>
                    <a:pt x="0" y="1377"/>
                  </a:cubicBezTo>
                  <a:cubicBezTo>
                    <a:pt x="316" y="1377"/>
                    <a:pt x="316" y="1377"/>
                    <a:pt x="316" y="1377"/>
                  </a:cubicBezTo>
                  <a:cubicBezTo>
                    <a:pt x="316" y="1377"/>
                    <a:pt x="328" y="805"/>
                    <a:pt x="626" y="403"/>
                  </a:cubicBezTo>
                  <a:cubicBezTo>
                    <a:pt x="759" y="510"/>
                    <a:pt x="759" y="510"/>
                    <a:pt x="759" y="510"/>
                  </a:cubicBezTo>
                  <a:cubicBezTo>
                    <a:pt x="788" y="0"/>
                    <a:pt x="788" y="0"/>
                    <a:pt x="788" y="0"/>
                  </a:cubicBezTo>
                  <a:lnTo>
                    <a:pt x="295" y="136"/>
                  </a:lnTo>
                  <a:close/>
                </a:path>
              </a:pathLst>
            </a:custGeom>
            <a:solidFill>
              <a:schemeClr val="tx2">
                <a:lumMod val="60000"/>
                <a:lumOff val="40000"/>
              </a:schemeClr>
            </a:solidFill>
            <a:ln w="12700">
              <a:noFill/>
              <a:miter lim="800000"/>
              <a:headEnd/>
              <a:tailEnd/>
            </a:ln>
            <a:effectLst>
              <a:outerShdw blurRad="127000" dist="63500" dir="2700000" algn="tl" rotWithShape="0">
                <a:prstClr val="black">
                  <a:alpha val="40000"/>
                </a:prstClr>
              </a:outerShdw>
            </a:effectLst>
            <a:sp3d extrusionH="190500">
              <a:bevelT w="50800" h="50800" prst="relaxedInset"/>
            </a:sp3d>
          </p:spPr>
          <p:txBody>
            <a:bodyPr lIns="162000" tIns="54000" rIns="0" bIns="54000" anchor="ctr"/>
            <a:lstStyle/>
            <a:p>
              <a:pPr defTabSz="601266" eaLnBrk="0" hangingPunct="0"/>
              <a:endParaRPr lang="en-US" sz="1350" b="1">
                <a:solidFill>
                  <a:srgbClr val="FFFFFF"/>
                </a:solidFill>
                <a:effectLst>
                  <a:outerShdw blurRad="190500" algn="ctr" rotWithShape="0">
                    <a:prstClr val="black">
                      <a:alpha val="50000"/>
                    </a:prstClr>
                  </a:outerShdw>
                </a:effectLst>
                <a:cs typeface="Arial" charset="0"/>
              </a:endParaRPr>
            </a:p>
          </p:txBody>
        </p:sp>
      </p:grpSp>
    </p:spTree>
    <p:extLst>
      <p:ext uri="{BB962C8B-B14F-4D97-AF65-F5344CB8AC3E}">
        <p14:creationId xmlns:p14="http://schemas.microsoft.com/office/powerpoint/2010/main" val="35562369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Asseco Group presentation template_16x9">
  <a:themeElements>
    <a:clrScheme name="asseco">
      <a:dk1>
        <a:srgbClr val="333333"/>
      </a:dk1>
      <a:lt1>
        <a:srgbClr val="FFFFFF"/>
      </a:lt1>
      <a:dk2>
        <a:srgbClr val="129DCD"/>
      </a:dk2>
      <a:lt2>
        <a:srgbClr val="546B75"/>
      </a:lt2>
      <a:accent1>
        <a:srgbClr val="00A4E0"/>
      </a:accent1>
      <a:accent2>
        <a:srgbClr val="5CC299"/>
      </a:accent2>
      <a:accent3>
        <a:srgbClr val="855CA6"/>
      </a:accent3>
      <a:accent4>
        <a:srgbClr val="837D77"/>
      </a:accent4>
      <a:accent5>
        <a:srgbClr val="E84F0F"/>
      </a:accent5>
      <a:accent6>
        <a:srgbClr val="F28700"/>
      </a:accent6>
      <a:hlink>
        <a:srgbClr val="1F82BE"/>
      </a:hlink>
      <a:folHlink>
        <a:srgbClr val="1F82B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iatk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a:solidFill>
            <a:schemeClr val="accent1"/>
          </a:solidFill>
          <a:round/>
          <a:headEnd/>
          <a:tailE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pDef>
    <a:lnDef>
      <a:spPr>
        <a:noFill/>
        <a:ln w="19050">
          <a:solidFill>
            <a:schemeClr val="accent4"/>
          </a:solidFill>
          <a:prstDash val="sysDot"/>
          <a:round/>
          <a:headEnd/>
          <a:tailEnd/>
        </a:ln>
      </a:spPr>
      <a:bodyPr/>
      <a:lstStyle/>
    </a:lnDef>
    <a:txDef>
      <a:spPr>
        <a:noFill/>
      </a:spPr>
      <a:bodyPr wrap="none" lIns="0" tIns="0" rIns="0" bIns="0" rtlCol="0">
        <a:spAutoFit/>
      </a:bodyPr>
      <a:lstStyle>
        <a:defPPr marL="288000" indent="-288000">
          <a:lnSpc>
            <a:spcPct val="95000"/>
          </a:lnSpc>
          <a:spcAft>
            <a:spcPts val="800"/>
          </a:spcAft>
          <a:buClr>
            <a:schemeClr val="accent1"/>
          </a:buClr>
          <a:buSzPct val="120000"/>
          <a:buFont typeface="Arial" panose="020B0604020202020204" pitchFamily="34" charset="0"/>
          <a:buChar char="•"/>
          <a:defRPr sz="2000" dirty="0" err="1" smtClean="0"/>
        </a:defPPr>
      </a:lstStyle>
    </a:txDef>
  </a:objectDefaults>
  <a:extraClrSchemeLst/>
</a:theme>
</file>

<file path=ppt/theme/theme2.xml><?xml version="1.0" encoding="utf-8"?>
<a:theme xmlns:a="http://schemas.openxmlformats.org/drawingml/2006/main" name="Motyw pakietu Office">
  <a:themeElements>
    <a:clrScheme name="Asseco">
      <a:dk1>
        <a:srgbClr val="58595B"/>
      </a:dk1>
      <a:lt1>
        <a:srgbClr val="FFFFFF"/>
      </a:lt1>
      <a:dk2>
        <a:srgbClr val="4F8CFB"/>
      </a:dk2>
      <a:lt2>
        <a:srgbClr val="BBBEC0"/>
      </a:lt2>
      <a:accent1>
        <a:srgbClr val="6298FC"/>
      </a:accent1>
      <a:accent2>
        <a:srgbClr val="337AFB"/>
      </a:accent2>
      <a:accent3>
        <a:srgbClr val="0449C4"/>
      </a:accent3>
      <a:accent4>
        <a:srgbClr val="9B9FA1"/>
      </a:accent4>
      <a:accent5>
        <a:srgbClr val="30B31F"/>
      </a:accent5>
      <a:accent6>
        <a:srgbClr val="F79646"/>
      </a:accent6>
      <a:hlink>
        <a:srgbClr val="3155EF"/>
      </a:hlink>
      <a:folHlink>
        <a:srgbClr val="2846C5"/>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Motyw pakietu Office">
  <a:themeElements>
    <a:clrScheme name="Asseco">
      <a:dk1>
        <a:srgbClr val="58595B"/>
      </a:dk1>
      <a:lt1>
        <a:srgbClr val="FFFFFF"/>
      </a:lt1>
      <a:dk2>
        <a:srgbClr val="4F8CFB"/>
      </a:dk2>
      <a:lt2>
        <a:srgbClr val="BBBEC0"/>
      </a:lt2>
      <a:accent1>
        <a:srgbClr val="6298FC"/>
      </a:accent1>
      <a:accent2>
        <a:srgbClr val="337AFB"/>
      </a:accent2>
      <a:accent3>
        <a:srgbClr val="0449C4"/>
      </a:accent3>
      <a:accent4>
        <a:srgbClr val="9B9FA1"/>
      </a:accent4>
      <a:accent5>
        <a:srgbClr val="30B31F"/>
      </a:accent5>
      <a:accent6>
        <a:srgbClr val="F79646"/>
      </a:accent6>
      <a:hlink>
        <a:srgbClr val="3155EF"/>
      </a:hlink>
      <a:folHlink>
        <a:srgbClr val="2846C5"/>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Asseco Group presentation template_16x9</Template>
  <TotalTime>2643</TotalTime>
  <Words>932</Words>
  <Application>Microsoft Office PowerPoint</Application>
  <PresentationFormat>On-screen Show (16:9)</PresentationFormat>
  <Paragraphs>137</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Symbol</vt:lpstr>
      <vt:lpstr>Wingdings</vt:lpstr>
      <vt:lpstr>Asseco Group presentation template_16x9</vt:lpstr>
      <vt:lpstr>PowerPoint Presentation</vt:lpstr>
      <vt:lpstr>PowerPoint Presentation</vt:lpstr>
      <vt:lpstr>PowerPoint Presentation</vt:lpstr>
      <vt:lpstr>Tikslas</vt:lpstr>
      <vt:lpstr>Lietuvos viešosios bibliotekos</vt:lpstr>
      <vt:lpstr>Rezultatai</vt:lpstr>
      <vt:lpstr>MOBIS ir LIBIS</vt:lpstr>
      <vt:lpstr>MOBIS vizija</vt:lpstr>
      <vt:lpstr>MOBIS sudėtis</vt:lpstr>
      <vt:lpstr>MOBIS ypatybės</vt:lpstr>
      <vt:lpstr>MOBIS informacija</vt:lpstr>
      <vt:lpstr>MOBIS bendruomenė</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Audra Vaineikytė</dc:creator>
  <cp:lastModifiedBy>Albertas Šermokas</cp:lastModifiedBy>
  <cp:revision>79</cp:revision>
  <cp:lastPrinted>2013-04-25T15:22:59Z</cp:lastPrinted>
  <dcterms:created xsi:type="dcterms:W3CDTF">2016-07-12T08:16:38Z</dcterms:created>
  <dcterms:modified xsi:type="dcterms:W3CDTF">2020-10-28T09:12:07Z</dcterms:modified>
</cp:coreProperties>
</file>